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27" r:id="rId4"/>
  </p:sldMasterIdLst>
  <p:notesMasterIdLst>
    <p:notesMasterId r:id="rId37"/>
  </p:notesMasterIdLst>
  <p:handoutMasterIdLst>
    <p:handoutMasterId r:id="rId38"/>
  </p:handoutMasterIdLst>
  <p:sldIdLst>
    <p:sldId id="1328" r:id="rId5"/>
    <p:sldId id="394" r:id="rId6"/>
    <p:sldId id="386" r:id="rId7"/>
    <p:sldId id="1395" r:id="rId8"/>
    <p:sldId id="1396" r:id="rId9"/>
    <p:sldId id="1397" r:id="rId10"/>
    <p:sldId id="1398" r:id="rId11"/>
    <p:sldId id="1399" r:id="rId12"/>
    <p:sldId id="1400" r:id="rId13"/>
    <p:sldId id="1401" r:id="rId14"/>
    <p:sldId id="1402" r:id="rId15"/>
    <p:sldId id="1403" r:id="rId16"/>
    <p:sldId id="1404" r:id="rId17"/>
    <p:sldId id="1424" r:id="rId18"/>
    <p:sldId id="1406" r:id="rId19"/>
    <p:sldId id="1425" r:id="rId20"/>
    <p:sldId id="1391" r:id="rId21"/>
    <p:sldId id="1408" r:id="rId22"/>
    <p:sldId id="1410" r:id="rId23"/>
    <p:sldId id="1409" r:id="rId24"/>
    <p:sldId id="1411" r:id="rId25"/>
    <p:sldId id="1412" r:id="rId26"/>
    <p:sldId id="1413" r:id="rId27"/>
    <p:sldId id="1414" r:id="rId28"/>
    <p:sldId id="1415" r:id="rId29"/>
    <p:sldId id="1421" r:id="rId30"/>
    <p:sldId id="1423" r:id="rId31"/>
    <p:sldId id="1422" r:id="rId32"/>
    <p:sldId id="1416" r:id="rId33"/>
    <p:sldId id="1417" r:id="rId34"/>
    <p:sldId id="1418" r:id="rId35"/>
    <p:sldId id="1420" r:id="rId36"/>
  </p:sldIdLst>
  <p:sldSz cx="12192000" cy="6858000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800" kern="1200">
        <a:solidFill>
          <a:schemeClr val="tx2"/>
        </a:solidFill>
        <a:latin typeface="Footlight MT Light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3800" kern="1200">
        <a:solidFill>
          <a:schemeClr val="tx2"/>
        </a:solidFill>
        <a:latin typeface="Footlight MT Light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3800" kern="1200">
        <a:solidFill>
          <a:schemeClr val="tx2"/>
        </a:solidFill>
        <a:latin typeface="Footlight MT Light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3800" kern="1200">
        <a:solidFill>
          <a:schemeClr val="tx2"/>
        </a:solidFill>
        <a:latin typeface="Footlight MT Light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3800" kern="1200">
        <a:solidFill>
          <a:schemeClr val="tx2"/>
        </a:solidFill>
        <a:latin typeface="Footlight MT Light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3800" kern="1200">
        <a:solidFill>
          <a:schemeClr val="tx2"/>
        </a:solidFill>
        <a:latin typeface="Footlight MT Light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3800" kern="1200">
        <a:solidFill>
          <a:schemeClr val="tx2"/>
        </a:solidFill>
        <a:latin typeface="Footlight MT Light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3800" kern="1200">
        <a:solidFill>
          <a:schemeClr val="tx2"/>
        </a:solidFill>
        <a:latin typeface="Footlight MT Light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3800" kern="1200">
        <a:solidFill>
          <a:schemeClr val="tx2"/>
        </a:solidFill>
        <a:latin typeface="Footlight MT Light" charset="0"/>
        <a:ea typeface="ＭＳ Ｐゴシック" charset="0"/>
        <a:cs typeface="ＭＳ Ｐゴシック" charset="0"/>
      </a:defRPr>
    </a:lvl9pPr>
  </p:defaultTextStyle>
  <p:extLst>
    <p:ext uri="{521415D9-36F7-43E2-AB2F-B90AF26B5E84}">
      <p14:sectionLst xmlns:p14="http://schemas.microsoft.com/office/powerpoint/2010/main">
        <p14:section name="Default Section" id="{D61283A8-62BF-43C8-9BC4-C06244AA4792}">
          <p14:sldIdLst>
            <p14:sldId id="1328"/>
            <p14:sldId id="394"/>
            <p14:sldId id="386"/>
            <p14:sldId id="1395"/>
            <p14:sldId id="1396"/>
            <p14:sldId id="1397"/>
            <p14:sldId id="1398"/>
            <p14:sldId id="1399"/>
            <p14:sldId id="1400"/>
            <p14:sldId id="1401"/>
            <p14:sldId id="1402"/>
            <p14:sldId id="1403"/>
            <p14:sldId id="1404"/>
            <p14:sldId id="1424"/>
            <p14:sldId id="1406"/>
            <p14:sldId id="1425"/>
            <p14:sldId id="1391"/>
            <p14:sldId id="1408"/>
            <p14:sldId id="1410"/>
            <p14:sldId id="1409"/>
            <p14:sldId id="1411"/>
            <p14:sldId id="1412"/>
            <p14:sldId id="1413"/>
            <p14:sldId id="1414"/>
            <p14:sldId id="1415"/>
            <p14:sldId id="1421"/>
            <p14:sldId id="1423"/>
            <p14:sldId id="1422"/>
            <p14:sldId id="1416"/>
            <p14:sldId id="1417"/>
            <p14:sldId id="1418"/>
            <p14:sldId id="142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448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9404950-9386-8471-A48F-B699838F4FE4}" name="McNary, Jennifer@CDPH" initials="MJ" userId="S::Jennifer.McNary@cdph.ca.gov::def4395f-4405-46a1-9104-387ffe5ea28f" providerId="AD"/>
  <p188:author id="{B607A881-CB2C-20DC-DFDB-A811BD5332BF}" name="Monterroza, Erika@DIR" initials="EM" userId="S::EMonterroza@dir.ca.gov::dcd0045b-06b7-450b-af75-7edcf6cdbd8d" providerId="AD"/>
  <p188:author id="{527D8398-5B8D-4ACA-0D42-82AB540B70B1}" name="Berg, Eric@DIR" initials="EB" userId="S::EBerg@dir.ca.gov::a71ca072-af29-4108-94b3-aea9c009c3f2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lson, Michael@DIR" initials="WM" lastIdx="1" clrIdx="0">
    <p:extLst>
      <p:ext uri="{19B8F6BF-5375-455C-9EA6-DF929625EA0E}">
        <p15:presenceInfo xmlns:p15="http://schemas.microsoft.com/office/powerpoint/2012/main" userId="S-1-5-21-152780876-870134583-1825993390-27403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9900"/>
    <a:srgbClr val="3333CC"/>
    <a:srgbClr val="0000FF"/>
    <a:srgbClr val="000000"/>
    <a:srgbClr val="FF9479"/>
    <a:srgbClr val="202020"/>
    <a:srgbClr val="FF25E5"/>
    <a:srgbClr val="FF6B4B"/>
    <a:srgbClr val="994A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67" autoAdjust="0"/>
    <p:restoredTop sz="94635" autoAdjust="0"/>
  </p:normalViewPr>
  <p:slideViewPr>
    <p:cSldViewPr>
      <p:cViewPr varScale="1">
        <p:scale>
          <a:sx n="92" d="100"/>
          <a:sy n="92" d="100"/>
        </p:scale>
        <p:origin x="1548" y="66"/>
      </p:cViewPr>
      <p:guideLst>
        <p:guide orient="horz" pos="2448"/>
        <p:guide pos="3840"/>
      </p:guideLst>
    </p:cSldViewPr>
  </p:slideViewPr>
  <p:outlineViewPr>
    <p:cViewPr>
      <p:scale>
        <a:sx n="33" d="100"/>
        <a:sy n="33" d="100"/>
      </p:scale>
      <p:origin x="0" y="-3714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>
        <p:scale>
          <a:sx n="100" d="100"/>
          <a:sy n="100" d="100"/>
        </p:scale>
        <p:origin x="-1632" y="1944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commentAuthors" Target="commentAuthor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notesMaster" Target="notesMasters/notesMaster1.xml"/><Relationship Id="rId40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99" tIns="47800" rIns="95599" bIns="4780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587" y="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99" tIns="47800" rIns="95599" bIns="4780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09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19474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99" tIns="47800" rIns="95599" bIns="4780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09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587" y="9119474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99" tIns="47800" rIns="95599" bIns="4780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0715654-5B63-994D-8673-600741C8859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081701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415" tIns="48708" rIns="97415" bIns="48708" numCol="1" anchor="t" anchorCtr="0" compatLnSpc="1">
            <a:prstTxWarp prst="textNoShape">
              <a:avLst/>
            </a:prstTxWarp>
          </a:bodyPr>
          <a:lstStyle>
            <a:lvl1pPr defTabSz="974251">
              <a:defRPr sz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587" y="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415" tIns="48708" rIns="97415" bIns="48708" numCol="1" anchor="t" anchorCtr="0" compatLnSpc="1">
            <a:prstTxWarp prst="textNoShape">
              <a:avLst/>
            </a:prstTxWarp>
          </a:bodyPr>
          <a:lstStyle>
            <a:lvl1pPr algn="r" defTabSz="974251">
              <a:defRPr sz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34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58788" y="719138"/>
            <a:ext cx="6399212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520" y="4560570"/>
            <a:ext cx="5852160" cy="4320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415" tIns="48708" rIns="97415" bIns="4870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19474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415" tIns="48708" rIns="97415" bIns="48708" numCol="1" anchor="b" anchorCtr="0" compatLnSpc="1">
            <a:prstTxWarp prst="textNoShape">
              <a:avLst/>
            </a:prstTxWarp>
          </a:bodyPr>
          <a:lstStyle>
            <a:lvl1pPr defTabSz="974251">
              <a:defRPr sz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587" y="9119474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415" tIns="48708" rIns="97415" bIns="48708" numCol="1" anchor="b" anchorCtr="0" compatLnSpc="1">
            <a:prstTxWarp prst="textNoShape">
              <a:avLst/>
            </a:prstTxWarp>
          </a:bodyPr>
          <a:lstStyle>
            <a:lvl1pPr algn="r" defTabSz="973241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1CEB948-6321-4D4C-99E8-DC30EDF7E26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828818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8788" y="719138"/>
            <a:ext cx="6399212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None/>
            </a:pP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91E711-A03F-42DB-B5DB-1007B53D1E9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02869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9E0FC3-7E2D-4B57-9CB4-49FCBEAFE8D0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11103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9E0FC3-7E2D-4B57-9CB4-49FCBEAFE8D0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22966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9E0FC3-7E2D-4B57-9CB4-49FCBEAFE8D0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44436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9E0FC3-7E2D-4B57-9CB4-49FCBEAFE8D0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50789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9E0FC3-7E2D-4B57-9CB4-49FCBEAFE8D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9493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9E0FC3-7E2D-4B57-9CB4-49FCBEAFE8D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13991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23531F-0204-0B69-1B40-52F433BF83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F530607-D436-7C69-7D6A-4EB835615D4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7DF8939-B64D-384B-12B0-5EF61C11350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 panose="020F050202020403020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441A33-2DD0-96C6-7F84-69D4F8FF4FB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9E0FC3-7E2D-4B57-9CB4-49FCBEAFE8D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78320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9E0FC3-7E2D-4B57-9CB4-49FCBEAFE8D0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045298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9E0FC3-7E2D-4B57-9CB4-49FCBEAFE8D0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516561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9E0FC3-7E2D-4B57-9CB4-49FCBEAFE8D0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55104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9E0FC3-7E2D-4B57-9CB4-49FCBEAFE8D0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787030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9E0FC3-7E2D-4B57-9CB4-49FCBEAFE8D0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615122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9E0FC3-7E2D-4B57-9CB4-49FCBEAFE8D0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413283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9E0FC3-7E2D-4B57-9CB4-49FCBEAFE8D0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165555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9E0FC3-7E2D-4B57-9CB4-49FCBEAFE8D0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54166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9E0FC3-7E2D-4B57-9CB4-49FCBEAFE8D0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854610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9E0FC3-7E2D-4B57-9CB4-49FCBEAFE8D0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451164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9E0FC3-7E2D-4B57-9CB4-49FCBEAFE8D0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862456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9E0FC3-7E2D-4B57-9CB4-49FCBEAFE8D0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789468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9E0FC3-7E2D-4B57-9CB4-49FCBEAFE8D0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378995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9E0FC3-7E2D-4B57-9CB4-49FCBEAFE8D0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62178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9E0FC3-7E2D-4B57-9CB4-49FCBEAFE8D0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142189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9E0FC3-7E2D-4B57-9CB4-49FCBEAFE8D0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370914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9E0FC3-7E2D-4B57-9CB4-49FCBEAFE8D0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57874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9E0FC3-7E2D-4B57-9CB4-49FCBEAFE8D0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78631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9E0FC3-7E2D-4B57-9CB4-49FCBEAFE8D0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39634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9E0FC3-7E2D-4B57-9CB4-49FCBEAFE8D0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57645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9E0FC3-7E2D-4B57-9CB4-49FCBEAFE8D0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6699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9E0FC3-7E2D-4B57-9CB4-49FCBEAFE8D0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96291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9E0FC3-7E2D-4B57-9CB4-49FCBEAFE8D0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11041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037924D2-2AB4-4BE1-9687-836615C72DFC}"/>
              </a:ext>
            </a:extLst>
          </p:cNvPr>
          <p:cNvSpPr/>
          <p:nvPr/>
        </p:nvSpPr>
        <p:spPr>
          <a:xfrm flipV="1">
            <a:off x="0" y="-6"/>
            <a:ext cx="10625328" cy="5404110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50" noProof="0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93BC534-BFA1-4292-899F-03AC711BF7C5}"/>
              </a:ext>
            </a:extLst>
          </p:cNvPr>
          <p:cNvCxnSpPr>
            <a:cxnSpLocks/>
          </p:cNvCxnSpPr>
          <p:nvPr/>
        </p:nvCxnSpPr>
        <p:spPr>
          <a:xfrm flipV="1">
            <a:off x="1" y="0"/>
            <a:ext cx="6030687" cy="300445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BEE4DB5-5DEF-4DDB-9764-FD834B9DCAEC}"/>
              </a:ext>
            </a:extLst>
          </p:cNvPr>
          <p:cNvCxnSpPr>
            <a:cxnSpLocks/>
          </p:cNvCxnSpPr>
          <p:nvPr/>
        </p:nvCxnSpPr>
        <p:spPr>
          <a:xfrm flipV="1">
            <a:off x="9004302" y="3924299"/>
            <a:ext cx="3187700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 title="Title">
            <a:extLst>
              <a:ext uri="{FF2B5EF4-FFF2-40B4-BE49-F238E27FC236}">
                <a16:creationId xmlns:a16="http://schemas.microsoft.com/office/drawing/2014/main" id="{A648E0EA-49ED-4F2D-A107-8FCE6301FC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75722" y="2006084"/>
            <a:ext cx="4853573" cy="1616252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25" b="1">
                <a:solidFill>
                  <a:srgbClr val="25408F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 title="Subtitle">
            <a:extLst>
              <a:ext uri="{FF2B5EF4-FFF2-40B4-BE49-F238E27FC236}">
                <a16:creationId xmlns:a16="http://schemas.microsoft.com/office/drawing/2014/main" id="{06317687-D49E-41F7-A330-C78C728F0D1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75215" y="3640998"/>
            <a:ext cx="4854339" cy="125757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0" i="0" spc="225">
                <a:solidFill>
                  <a:srgbClr val="25408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noProof="0"/>
              <a:t>CLICK TO EDIT SUBTITLE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62849C0-AA0D-4E1A-B4B6-E6A5917AC0A5}"/>
              </a:ext>
            </a:extLst>
          </p:cNvPr>
          <p:cNvCxnSpPr>
            <a:cxnSpLocks/>
          </p:cNvCxnSpPr>
          <p:nvPr/>
        </p:nvCxnSpPr>
        <p:spPr>
          <a:xfrm flipV="1">
            <a:off x="-17837" y="4700016"/>
            <a:ext cx="1919789" cy="100105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Placeholder 16">
            <a:extLst>
              <a:ext uri="{FF2B5EF4-FFF2-40B4-BE49-F238E27FC236}">
                <a16:creationId xmlns:a16="http://schemas.microsoft.com/office/drawing/2014/main" id="{EF693F97-C4E6-1CD8-992C-7B9D99A3FF5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3136" y="1041399"/>
            <a:ext cx="4175187" cy="4572000"/>
          </a:xfrm>
          <a:custGeom>
            <a:avLst/>
            <a:gdLst>
              <a:gd name="connsiteX0" fmla="*/ 2214261 w 4428523"/>
              <a:gd name="connsiteY0" fmla="*/ 0 h 5137089"/>
              <a:gd name="connsiteX1" fmla="*/ 4428523 w 4428523"/>
              <a:gd name="connsiteY1" fmla="*/ 1107131 h 5137089"/>
              <a:gd name="connsiteX2" fmla="*/ 4428523 w 4428523"/>
              <a:gd name="connsiteY2" fmla="*/ 4029957 h 5137089"/>
              <a:gd name="connsiteX3" fmla="*/ 2214261 w 4428523"/>
              <a:gd name="connsiteY3" fmla="*/ 5137089 h 5137089"/>
              <a:gd name="connsiteX4" fmla="*/ 0 w 4428523"/>
              <a:gd name="connsiteY4" fmla="*/ 4029957 h 5137089"/>
              <a:gd name="connsiteX5" fmla="*/ 0 w 4428523"/>
              <a:gd name="connsiteY5" fmla="*/ 1107131 h 5137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28523" h="5137089">
                <a:moveTo>
                  <a:pt x="2214261" y="0"/>
                </a:moveTo>
                <a:lnTo>
                  <a:pt x="4428523" y="1107131"/>
                </a:lnTo>
                <a:lnTo>
                  <a:pt x="4428523" y="4029957"/>
                </a:lnTo>
                <a:lnTo>
                  <a:pt x="2214261" y="5137089"/>
                </a:lnTo>
                <a:lnTo>
                  <a:pt x="0" y="4029957"/>
                </a:lnTo>
                <a:lnTo>
                  <a:pt x="0" y="1107131"/>
                </a:lnTo>
                <a:close/>
              </a:path>
            </a:pathLst>
          </a:custGeom>
          <a:ln>
            <a:noFill/>
          </a:ln>
        </p:spPr>
      </p:pic>
      <p:sp>
        <p:nvSpPr>
          <p:cNvPr id="7" name="Hexagon 6" descr="Solid dark colored hexagon in the middle of image accent">
            <a:extLst>
              <a:ext uri="{FF2B5EF4-FFF2-40B4-BE49-F238E27FC236}">
                <a16:creationId xmlns:a16="http://schemas.microsoft.com/office/drawing/2014/main" id="{CC40A55E-5755-96F1-DA73-9A79D498D72F}"/>
              </a:ext>
            </a:extLst>
          </p:cNvPr>
          <p:cNvSpPr/>
          <p:nvPr/>
        </p:nvSpPr>
        <p:spPr>
          <a:xfrm rot="16200000">
            <a:off x="2811292" y="2372140"/>
            <a:ext cx="2412998" cy="2080172"/>
          </a:xfrm>
          <a:prstGeom prst="hexag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C63A516-5A74-5481-DE25-837C18C873D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16437" y="2846371"/>
            <a:ext cx="1561883" cy="1114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7349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10049" userDrawn="1">
          <p15:clr>
            <a:srgbClr val="FBAE40"/>
          </p15:clr>
        </p15:guide>
        <p15:guide id="3" pos="184" userDrawn="1">
          <p15:clr>
            <a:srgbClr val="FBAE40"/>
          </p15:clr>
        </p15:guide>
        <p15:guide id="4" orient="horz" pos="4178" userDrawn="1">
          <p15:clr>
            <a:srgbClr val="FBAE40"/>
          </p15:clr>
        </p15:guide>
        <p15:guide id="5" orient="horz" pos="142" userDrawn="1">
          <p15:clr>
            <a:srgbClr val="FBAE40"/>
          </p15:clr>
        </p15:guide>
        <p15:guide id="6" pos="3276" userDrawn="1">
          <p15:clr>
            <a:srgbClr val="FBAE40"/>
          </p15:clr>
        </p15:guide>
        <p15:guide id="7" pos="58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rg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>
            <a:extLst>
              <a:ext uri="{FF2B5EF4-FFF2-40B4-BE49-F238E27FC236}">
                <a16:creationId xmlns:a16="http://schemas.microsoft.com/office/drawing/2014/main" id="{79ED029D-F488-47E5-B064-0E35B31D23A5}"/>
              </a:ext>
            </a:extLst>
          </p:cNvPr>
          <p:cNvSpPr/>
          <p:nvPr/>
        </p:nvSpPr>
        <p:spPr>
          <a:xfrm flipV="1">
            <a:off x="1" y="-5"/>
            <a:ext cx="11747500" cy="6299203"/>
          </a:xfrm>
          <a:prstGeom prst="rtTriangle">
            <a:avLst/>
          </a:prstGeom>
          <a:solidFill>
            <a:srgbClr val="FFDA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50" noProof="0" dirty="0"/>
          </a:p>
        </p:txBody>
      </p:sp>
      <p:sp>
        <p:nvSpPr>
          <p:cNvPr id="5" name="Picture Placeholder 31" title="Image">
            <a:extLst>
              <a:ext uri="{FF2B5EF4-FFF2-40B4-BE49-F238E27FC236}">
                <a16:creationId xmlns:a16="http://schemas.microsoft.com/office/drawing/2014/main" id="{D683190A-95C6-428D-AEE4-FC8350C3246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59229" y="326571"/>
            <a:ext cx="11004096" cy="580775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lIns="0" tIns="0" anchor="ctr"/>
          <a:lstStyle>
            <a:lvl1pPr marL="0" indent="0" algn="ctr">
              <a:buNone/>
              <a:defRPr sz="825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and Drop Image Here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78F4957-6DDE-40CE-9D33-00B1434FA085}"/>
              </a:ext>
            </a:extLst>
          </p:cNvPr>
          <p:cNvCxnSpPr>
            <a:cxnSpLocks/>
          </p:cNvCxnSpPr>
          <p:nvPr/>
        </p:nvCxnSpPr>
        <p:spPr>
          <a:xfrm flipV="1">
            <a:off x="-24947" y="4735286"/>
            <a:ext cx="2362200" cy="124097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 title="Title ">
            <a:extLst>
              <a:ext uri="{FF2B5EF4-FFF2-40B4-BE49-F238E27FC236}">
                <a16:creationId xmlns:a16="http://schemas.microsoft.com/office/drawing/2014/main" id="{D9A8085F-72C4-4DFB-813E-C5666B0CCF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230" y="558802"/>
            <a:ext cx="8333223" cy="939798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lIns="288000" anchor="ctr">
            <a:normAutofit/>
          </a:bodyPr>
          <a:lstStyle>
            <a:lvl1pPr>
              <a:defRPr sz="2700" b="1">
                <a:solidFill>
                  <a:srgbClr val="25408F"/>
                </a:solidFill>
              </a:defRPr>
            </a:lvl1pPr>
          </a:lstStyle>
          <a:p>
            <a:r>
              <a:rPr lang="en-US" noProof="0"/>
              <a:t>Add Caption Here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0F21731-1402-3818-EB88-B4B5E062930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4349" y="6289180"/>
            <a:ext cx="1524575" cy="451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8740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512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title="Title">
            <a:extLst>
              <a:ext uri="{FF2B5EF4-FFF2-40B4-BE49-F238E27FC236}">
                <a16:creationId xmlns:a16="http://schemas.microsoft.com/office/drawing/2014/main" id="{A648E0EA-49ED-4F2D-A107-8FCE6301FC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75722" y="1821022"/>
            <a:ext cx="4853573" cy="1616252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25" b="1">
                <a:solidFill>
                  <a:srgbClr val="25408F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A488AB73-8058-4FB5-9619-FCECCA9F394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822930" y="3461163"/>
            <a:ext cx="3445783" cy="28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5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noProof="0"/>
              <a:t>Name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359BE165-3EB5-4C11-8B53-6E98C0BC2E6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22930" y="3839451"/>
            <a:ext cx="3445783" cy="28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5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noProof="0"/>
              <a:t>Phone Number</a:t>
            </a: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79D05293-35AD-495F-A7AE-942398090B1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822930" y="4216669"/>
            <a:ext cx="3445783" cy="2890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5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noProof="0"/>
              <a:t>Email </a:t>
            </a:r>
          </a:p>
        </p:txBody>
      </p:sp>
      <p:sp>
        <p:nvSpPr>
          <p:cNvPr id="13" name="Text Placeholder 21">
            <a:extLst>
              <a:ext uri="{FF2B5EF4-FFF2-40B4-BE49-F238E27FC236}">
                <a16:creationId xmlns:a16="http://schemas.microsoft.com/office/drawing/2014/main" id="{997A03F2-8D8A-4425-9F56-66DB33CE11A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822930" y="4594957"/>
            <a:ext cx="3445783" cy="28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5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noProof="0"/>
              <a:t>Company Website</a:t>
            </a:r>
          </a:p>
        </p:txBody>
      </p:sp>
      <p:sp>
        <p:nvSpPr>
          <p:cNvPr id="14" name="Shape 4157">
            <a:extLst>
              <a:ext uri="{FF2B5EF4-FFF2-40B4-BE49-F238E27FC236}">
                <a16:creationId xmlns:a16="http://schemas.microsoft.com/office/drawing/2014/main" id="{A30A8F28-98F4-425F-A750-78192A157DF4}"/>
              </a:ext>
            </a:extLst>
          </p:cNvPr>
          <p:cNvSpPr/>
          <p:nvPr/>
        </p:nvSpPr>
        <p:spPr>
          <a:xfrm>
            <a:off x="6458939" y="3505249"/>
            <a:ext cx="258875" cy="2588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958" y="17505"/>
                </a:moveTo>
                <a:cubicBezTo>
                  <a:pt x="17372" y="16944"/>
                  <a:pt x="16242" y="15945"/>
                  <a:pt x="15117" y="15413"/>
                </a:cubicBezTo>
                <a:cubicBezTo>
                  <a:pt x="14189" y="14975"/>
                  <a:pt x="13657" y="14531"/>
                  <a:pt x="13491" y="14057"/>
                </a:cubicBezTo>
                <a:cubicBezTo>
                  <a:pt x="13377" y="13728"/>
                  <a:pt x="13428" y="13351"/>
                  <a:pt x="13649" y="12904"/>
                </a:cubicBezTo>
                <a:cubicBezTo>
                  <a:pt x="13815" y="12567"/>
                  <a:pt x="13972" y="12286"/>
                  <a:pt x="14117" y="12028"/>
                </a:cubicBezTo>
                <a:cubicBezTo>
                  <a:pt x="14730" y="10934"/>
                  <a:pt x="15203" y="10145"/>
                  <a:pt x="15203" y="7348"/>
                </a:cubicBezTo>
                <a:cubicBezTo>
                  <a:pt x="15203" y="3162"/>
                  <a:pt x="12787" y="2951"/>
                  <a:pt x="12309" y="2951"/>
                </a:cubicBezTo>
                <a:cubicBezTo>
                  <a:pt x="11917" y="2951"/>
                  <a:pt x="11672" y="3037"/>
                  <a:pt x="11435" y="3121"/>
                </a:cubicBezTo>
                <a:cubicBezTo>
                  <a:pt x="11175" y="3213"/>
                  <a:pt x="10907" y="3309"/>
                  <a:pt x="10296" y="3319"/>
                </a:cubicBezTo>
                <a:cubicBezTo>
                  <a:pt x="9190" y="3337"/>
                  <a:pt x="6873" y="3375"/>
                  <a:pt x="6873" y="7226"/>
                </a:cubicBezTo>
                <a:cubicBezTo>
                  <a:pt x="6873" y="9919"/>
                  <a:pt x="7574" y="11156"/>
                  <a:pt x="8125" y="12150"/>
                </a:cubicBezTo>
                <a:cubicBezTo>
                  <a:pt x="8266" y="12404"/>
                  <a:pt x="8399" y="12645"/>
                  <a:pt x="8505" y="12885"/>
                </a:cubicBezTo>
                <a:cubicBezTo>
                  <a:pt x="8973" y="13949"/>
                  <a:pt x="8631" y="14693"/>
                  <a:pt x="7426" y="15224"/>
                </a:cubicBezTo>
                <a:cubicBezTo>
                  <a:pt x="5905" y="15897"/>
                  <a:pt x="5188" y="16247"/>
                  <a:pt x="3693" y="17562"/>
                </a:cubicBezTo>
                <a:cubicBezTo>
                  <a:pt x="2017" y="15800"/>
                  <a:pt x="982" y="13423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3395"/>
                  <a:pt x="19603" y="15749"/>
                  <a:pt x="17958" y="17505"/>
                </a:cubicBezTo>
                <a:moveTo>
                  <a:pt x="10800" y="20618"/>
                </a:moveTo>
                <a:cubicBezTo>
                  <a:pt x="8356" y="20618"/>
                  <a:pt x="6125" y="19720"/>
                  <a:pt x="4407" y="18242"/>
                </a:cubicBezTo>
                <a:cubicBezTo>
                  <a:pt x="5730" y="17084"/>
                  <a:pt x="6362" y="16767"/>
                  <a:pt x="7823" y="16122"/>
                </a:cubicBezTo>
                <a:cubicBezTo>
                  <a:pt x="9515" y="15375"/>
                  <a:pt x="10091" y="14051"/>
                  <a:pt x="9403" y="12489"/>
                </a:cubicBezTo>
                <a:cubicBezTo>
                  <a:pt x="9279" y="12208"/>
                  <a:pt x="9136" y="11949"/>
                  <a:pt x="8984" y="11674"/>
                </a:cubicBezTo>
                <a:cubicBezTo>
                  <a:pt x="8461" y="10732"/>
                  <a:pt x="7855" y="9665"/>
                  <a:pt x="7855" y="7226"/>
                </a:cubicBezTo>
                <a:cubicBezTo>
                  <a:pt x="7855" y="4341"/>
                  <a:pt x="9224" y="4318"/>
                  <a:pt x="10312" y="4300"/>
                </a:cubicBezTo>
                <a:cubicBezTo>
                  <a:pt x="11084" y="4287"/>
                  <a:pt x="11461" y="4154"/>
                  <a:pt x="11763" y="4047"/>
                </a:cubicBezTo>
                <a:cubicBezTo>
                  <a:pt x="11964" y="3975"/>
                  <a:pt x="12086" y="3933"/>
                  <a:pt x="12309" y="3933"/>
                </a:cubicBezTo>
                <a:cubicBezTo>
                  <a:pt x="13218" y="3933"/>
                  <a:pt x="14221" y="4830"/>
                  <a:pt x="14221" y="7348"/>
                </a:cubicBezTo>
                <a:cubicBezTo>
                  <a:pt x="14221" y="9888"/>
                  <a:pt x="13840" y="10513"/>
                  <a:pt x="13261" y="11548"/>
                </a:cubicBezTo>
                <a:cubicBezTo>
                  <a:pt x="13108" y="11820"/>
                  <a:pt x="12943" y="12115"/>
                  <a:pt x="12768" y="12470"/>
                </a:cubicBezTo>
                <a:cubicBezTo>
                  <a:pt x="12430" y="13155"/>
                  <a:pt x="12362" y="13798"/>
                  <a:pt x="12565" y="14380"/>
                </a:cubicBezTo>
                <a:cubicBezTo>
                  <a:pt x="12825" y="15126"/>
                  <a:pt x="13502" y="15737"/>
                  <a:pt x="14696" y="16302"/>
                </a:cubicBezTo>
                <a:cubicBezTo>
                  <a:pt x="15675" y="16764"/>
                  <a:pt x="16700" y="17667"/>
                  <a:pt x="17251" y="18189"/>
                </a:cubicBezTo>
                <a:cubicBezTo>
                  <a:pt x="15525" y="19697"/>
                  <a:pt x="13272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28575" tIns="28575" rIns="28575" bIns="28575" anchor="ctr"/>
          <a:lstStyle/>
          <a:p>
            <a:pPr algn="ctr" defTabSz="342900">
              <a:lnSpc>
                <a:spcPct val="100000"/>
              </a:lnSpc>
              <a:defRPr sz="3000" spc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endParaRPr lang="en-US" sz="2250" noProof="0" dirty="0"/>
          </a:p>
        </p:txBody>
      </p:sp>
      <p:sp>
        <p:nvSpPr>
          <p:cNvPr id="15" name="Shape 4186">
            <a:extLst>
              <a:ext uri="{FF2B5EF4-FFF2-40B4-BE49-F238E27FC236}">
                <a16:creationId xmlns:a16="http://schemas.microsoft.com/office/drawing/2014/main" id="{2F84D399-8148-4E86-A1E4-BE7D1D81383A}"/>
              </a:ext>
            </a:extLst>
          </p:cNvPr>
          <p:cNvSpPr/>
          <p:nvPr/>
        </p:nvSpPr>
        <p:spPr>
          <a:xfrm>
            <a:off x="6507623" y="3897986"/>
            <a:ext cx="161507" cy="2960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700" y="1473"/>
                </a:moveTo>
                <a:lnTo>
                  <a:pt x="9900" y="1473"/>
                </a:lnTo>
                <a:cubicBezTo>
                  <a:pt x="9403" y="1473"/>
                  <a:pt x="9000" y="1692"/>
                  <a:pt x="9000" y="1964"/>
                </a:cubicBezTo>
                <a:cubicBezTo>
                  <a:pt x="9000" y="2235"/>
                  <a:pt x="9403" y="2455"/>
                  <a:pt x="9900" y="2455"/>
                </a:cubicBezTo>
                <a:lnTo>
                  <a:pt x="11700" y="2455"/>
                </a:lnTo>
                <a:cubicBezTo>
                  <a:pt x="12197" y="2455"/>
                  <a:pt x="12600" y="2235"/>
                  <a:pt x="12600" y="1964"/>
                </a:cubicBezTo>
                <a:cubicBezTo>
                  <a:pt x="12600" y="1692"/>
                  <a:pt x="12197" y="1473"/>
                  <a:pt x="11700" y="1473"/>
                </a:cubicBezTo>
                <a:moveTo>
                  <a:pt x="19800" y="2945"/>
                </a:moveTo>
                <a:lnTo>
                  <a:pt x="1800" y="2945"/>
                </a:lnTo>
                <a:lnTo>
                  <a:pt x="1800" y="1964"/>
                </a:lnTo>
                <a:cubicBezTo>
                  <a:pt x="1800" y="1422"/>
                  <a:pt x="2605" y="982"/>
                  <a:pt x="3600" y="982"/>
                </a:cubicBezTo>
                <a:lnTo>
                  <a:pt x="18000" y="982"/>
                </a:lnTo>
                <a:cubicBezTo>
                  <a:pt x="18993" y="982"/>
                  <a:pt x="19800" y="1422"/>
                  <a:pt x="19800" y="1964"/>
                </a:cubicBezTo>
                <a:cubicBezTo>
                  <a:pt x="19800" y="1964"/>
                  <a:pt x="19800" y="2945"/>
                  <a:pt x="19800" y="2945"/>
                </a:cubicBezTo>
                <a:close/>
                <a:moveTo>
                  <a:pt x="19800" y="17673"/>
                </a:moveTo>
                <a:lnTo>
                  <a:pt x="1800" y="17673"/>
                </a:lnTo>
                <a:lnTo>
                  <a:pt x="1800" y="3927"/>
                </a:lnTo>
                <a:lnTo>
                  <a:pt x="19800" y="3927"/>
                </a:lnTo>
                <a:cubicBezTo>
                  <a:pt x="19800" y="3927"/>
                  <a:pt x="19800" y="17673"/>
                  <a:pt x="19800" y="17673"/>
                </a:cubicBezTo>
                <a:close/>
                <a:moveTo>
                  <a:pt x="19800" y="19636"/>
                </a:moveTo>
                <a:cubicBezTo>
                  <a:pt x="19800" y="20179"/>
                  <a:pt x="18993" y="20618"/>
                  <a:pt x="18000" y="20618"/>
                </a:cubicBezTo>
                <a:lnTo>
                  <a:pt x="3600" y="20618"/>
                </a:lnTo>
                <a:cubicBezTo>
                  <a:pt x="2605" y="20618"/>
                  <a:pt x="1800" y="20179"/>
                  <a:pt x="1800" y="19636"/>
                </a:cubicBezTo>
                <a:lnTo>
                  <a:pt x="1800" y="18655"/>
                </a:lnTo>
                <a:lnTo>
                  <a:pt x="19800" y="18655"/>
                </a:lnTo>
                <a:cubicBezTo>
                  <a:pt x="19800" y="18655"/>
                  <a:pt x="19800" y="19636"/>
                  <a:pt x="19800" y="19636"/>
                </a:cubicBezTo>
                <a:close/>
                <a:moveTo>
                  <a:pt x="18000" y="0"/>
                </a:moveTo>
                <a:lnTo>
                  <a:pt x="3600" y="0"/>
                </a:lnTo>
                <a:cubicBezTo>
                  <a:pt x="1612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1612" y="21600"/>
                  <a:pt x="3600" y="21600"/>
                </a:cubicBezTo>
                <a:lnTo>
                  <a:pt x="18000" y="21600"/>
                </a:lnTo>
                <a:cubicBezTo>
                  <a:pt x="19988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19988" y="0"/>
                  <a:pt x="18000" y="0"/>
                </a:cubicBezTo>
                <a:moveTo>
                  <a:pt x="10800" y="20127"/>
                </a:moveTo>
                <a:cubicBezTo>
                  <a:pt x="11297" y="20127"/>
                  <a:pt x="11700" y="19908"/>
                  <a:pt x="11700" y="19636"/>
                </a:cubicBezTo>
                <a:cubicBezTo>
                  <a:pt x="11700" y="19366"/>
                  <a:pt x="11297" y="19145"/>
                  <a:pt x="10800" y="19145"/>
                </a:cubicBezTo>
                <a:cubicBezTo>
                  <a:pt x="10303" y="19145"/>
                  <a:pt x="9900" y="19366"/>
                  <a:pt x="9900" y="19636"/>
                </a:cubicBezTo>
                <a:cubicBezTo>
                  <a:pt x="9900" y="19908"/>
                  <a:pt x="10303" y="20127"/>
                  <a:pt x="10800" y="20127"/>
                </a:cubicBez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28575" tIns="28575" rIns="28575" bIns="28575" anchor="ctr"/>
          <a:lstStyle/>
          <a:p>
            <a:pPr algn="ctr" defTabSz="342900">
              <a:lnSpc>
                <a:spcPct val="100000"/>
              </a:lnSpc>
              <a:defRPr sz="3000" spc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endParaRPr lang="en-US" sz="2250" noProof="0" dirty="0"/>
          </a:p>
        </p:txBody>
      </p:sp>
      <p:sp>
        <p:nvSpPr>
          <p:cNvPr id="19" name="Shape 4379">
            <a:extLst>
              <a:ext uri="{FF2B5EF4-FFF2-40B4-BE49-F238E27FC236}">
                <a16:creationId xmlns:a16="http://schemas.microsoft.com/office/drawing/2014/main" id="{E4408FF8-E342-42F8-BBE9-1220822B5E99}"/>
              </a:ext>
            </a:extLst>
          </p:cNvPr>
          <p:cNvSpPr/>
          <p:nvPr/>
        </p:nvSpPr>
        <p:spPr>
          <a:xfrm>
            <a:off x="6458939" y="4327947"/>
            <a:ext cx="258875" cy="1882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8900"/>
                </a:moveTo>
                <a:cubicBezTo>
                  <a:pt x="20618" y="18980"/>
                  <a:pt x="20611" y="19058"/>
                  <a:pt x="20601" y="19135"/>
                </a:cubicBezTo>
                <a:lnTo>
                  <a:pt x="14539" y="10800"/>
                </a:lnTo>
                <a:lnTo>
                  <a:pt x="20601" y="2465"/>
                </a:lnTo>
                <a:cubicBezTo>
                  <a:pt x="20611" y="2542"/>
                  <a:pt x="20618" y="2620"/>
                  <a:pt x="20618" y="2700"/>
                </a:cubicBezTo>
                <a:cubicBezTo>
                  <a:pt x="20618" y="2700"/>
                  <a:pt x="20618" y="18900"/>
                  <a:pt x="20618" y="18900"/>
                </a:cubicBezTo>
                <a:close/>
                <a:moveTo>
                  <a:pt x="19636" y="20250"/>
                </a:moveTo>
                <a:lnTo>
                  <a:pt x="1964" y="20250"/>
                </a:lnTo>
                <a:cubicBezTo>
                  <a:pt x="1849" y="20250"/>
                  <a:pt x="1739" y="20218"/>
                  <a:pt x="1637" y="20168"/>
                </a:cubicBezTo>
                <a:lnTo>
                  <a:pt x="7755" y="11754"/>
                </a:lnTo>
                <a:lnTo>
                  <a:pt x="9440" y="14072"/>
                </a:lnTo>
                <a:cubicBezTo>
                  <a:pt x="9816" y="14589"/>
                  <a:pt x="10308" y="14847"/>
                  <a:pt x="10800" y="14847"/>
                </a:cubicBezTo>
                <a:cubicBezTo>
                  <a:pt x="11292" y="14847"/>
                  <a:pt x="11784" y="14589"/>
                  <a:pt x="12159" y="14072"/>
                </a:cubicBezTo>
                <a:lnTo>
                  <a:pt x="13845" y="11754"/>
                </a:lnTo>
                <a:lnTo>
                  <a:pt x="19964" y="20168"/>
                </a:lnTo>
                <a:cubicBezTo>
                  <a:pt x="19861" y="20218"/>
                  <a:pt x="19752" y="20250"/>
                  <a:pt x="19636" y="20250"/>
                </a:cubicBezTo>
                <a:moveTo>
                  <a:pt x="982" y="18900"/>
                </a:moveTo>
                <a:lnTo>
                  <a:pt x="982" y="2700"/>
                </a:lnTo>
                <a:cubicBezTo>
                  <a:pt x="982" y="2620"/>
                  <a:pt x="989" y="2542"/>
                  <a:pt x="999" y="2465"/>
                </a:cubicBezTo>
                <a:lnTo>
                  <a:pt x="7061" y="10800"/>
                </a:lnTo>
                <a:lnTo>
                  <a:pt x="999" y="19135"/>
                </a:lnTo>
                <a:cubicBezTo>
                  <a:pt x="989" y="19058"/>
                  <a:pt x="982" y="18980"/>
                  <a:pt x="982" y="18900"/>
                </a:cubicBezTo>
                <a:moveTo>
                  <a:pt x="1964" y="1350"/>
                </a:moveTo>
                <a:lnTo>
                  <a:pt x="19636" y="1350"/>
                </a:lnTo>
                <a:cubicBezTo>
                  <a:pt x="19752" y="1350"/>
                  <a:pt x="19861" y="1382"/>
                  <a:pt x="19964" y="1433"/>
                </a:cubicBezTo>
                <a:lnTo>
                  <a:pt x="11465" y="13118"/>
                </a:lnTo>
                <a:cubicBezTo>
                  <a:pt x="11288" y="13362"/>
                  <a:pt x="11051" y="13497"/>
                  <a:pt x="10800" y="13497"/>
                </a:cubicBezTo>
                <a:cubicBezTo>
                  <a:pt x="10549" y="13497"/>
                  <a:pt x="10312" y="13362"/>
                  <a:pt x="10134" y="13118"/>
                </a:cubicBezTo>
                <a:lnTo>
                  <a:pt x="1637" y="1433"/>
                </a:lnTo>
                <a:cubicBezTo>
                  <a:pt x="1739" y="1382"/>
                  <a:pt x="1849" y="1350"/>
                  <a:pt x="1964" y="1350"/>
                </a:cubicBezTo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1209"/>
                  <a:pt x="0" y="2700"/>
                </a:cubicBezTo>
                <a:lnTo>
                  <a:pt x="0" y="18900"/>
                </a:lnTo>
                <a:cubicBezTo>
                  <a:pt x="0" y="2039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391"/>
                  <a:pt x="21600" y="18900"/>
                </a:cubicBezTo>
                <a:lnTo>
                  <a:pt x="21600" y="2700"/>
                </a:lnTo>
                <a:cubicBezTo>
                  <a:pt x="21600" y="1209"/>
                  <a:pt x="20721" y="0"/>
                  <a:pt x="19636" y="0"/>
                </a:cubicBez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28575" tIns="28575" rIns="28575" bIns="28575" anchor="ctr"/>
          <a:lstStyle/>
          <a:p>
            <a:pPr algn="ctr" defTabSz="342900">
              <a:lnSpc>
                <a:spcPct val="100000"/>
              </a:lnSpc>
              <a:defRPr sz="3000" spc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endParaRPr lang="en-US" sz="2250" noProof="0" dirty="0"/>
          </a:p>
        </p:txBody>
      </p:sp>
      <p:sp>
        <p:nvSpPr>
          <p:cNvPr id="20" name="Shape 4487">
            <a:extLst>
              <a:ext uri="{FF2B5EF4-FFF2-40B4-BE49-F238E27FC236}">
                <a16:creationId xmlns:a16="http://schemas.microsoft.com/office/drawing/2014/main" id="{11D27456-C005-4109-9E74-0B692200A0B3}"/>
              </a:ext>
            </a:extLst>
          </p:cNvPr>
          <p:cNvSpPr/>
          <p:nvPr/>
        </p:nvSpPr>
        <p:spPr>
          <a:xfrm>
            <a:off x="6471717" y="4650082"/>
            <a:ext cx="233319" cy="2333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850" y="17620"/>
                </a:moveTo>
                <a:cubicBezTo>
                  <a:pt x="17270" y="17122"/>
                  <a:pt x="16604" y="16682"/>
                  <a:pt x="15855" y="16324"/>
                </a:cubicBezTo>
                <a:cubicBezTo>
                  <a:pt x="15868" y="16284"/>
                  <a:pt x="15882" y="16244"/>
                  <a:pt x="15896" y="16203"/>
                </a:cubicBezTo>
                <a:cubicBezTo>
                  <a:pt x="16131" y="15456"/>
                  <a:pt x="16320" y="14656"/>
                  <a:pt x="16454" y="13811"/>
                </a:cubicBezTo>
                <a:cubicBezTo>
                  <a:pt x="16471" y="13704"/>
                  <a:pt x="16484" y="13596"/>
                  <a:pt x="16499" y="13488"/>
                </a:cubicBezTo>
                <a:cubicBezTo>
                  <a:pt x="16544" y="13166"/>
                  <a:pt x="16581" y="12839"/>
                  <a:pt x="16610" y="12507"/>
                </a:cubicBezTo>
                <a:cubicBezTo>
                  <a:pt x="16621" y="12383"/>
                  <a:pt x="16632" y="12260"/>
                  <a:pt x="16641" y="12135"/>
                </a:cubicBezTo>
                <a:cubicBezTo>
                  <a:pt x="16660" y="11858"/>
                  <a:pt x="16664" y="11574"/>
                  <a:pt x="16673" y="11291"/>
                </a:cubicBezTo>
                <a:lnTo>
                  <a:pt x="20598" y="11291"/>
                </a:lnTo>
                <a:cubicBezTo>
                  <a:pt x="20476" y="13747"/>
                  <a:pt x="19450" y="15962"/>
                  <a:pt x="17850" y="17620"/>
                </a:cubicBezTo>
                <a:moveTo>
                  <a:pt x="13714" y="20178"/>
                </a:moveTo>
                <a:cubicBezTo>
                  <a:pt x="13925" y="19957"/>
                  <a:pt x="14127" y="19710"/>
                  <a:pt x="14321" y="19444"/>
                </a:cubicBezTo>
                <a:cubicBezTo>
                  <a:pt x="14339" y="19419"/>
                  <a:pt x="14357" y="19394"/>
                  <a:pt x="14375" y="19369"/>
                </a:cubicBezTo>
                <a:cubicBezTo>
                  <a:pt x="14764" y="18822"/>
                  <a:pt x="15116" y="18192"/>
                  <a:pt x="15420" y="17488"/>
                </a:cubicBezTo>
                <a:cubicBezTo>
                  <a:pt x="15436" y="17450"/>
                  <a:pt x="15451" y="17410"/>
                  <a:pt x="15467" y="17372"/>
                </a:cubicBezTo>
                <a:cubicBezTo>
                  <a:pt x="15485" y="17329"/>
                  <a:pt x="15499" y="17282"/>
                  <a:pt x="15517" y="17239"/>
                </a:cubicBezTo>
                <a:cubicBezTo>
                  <a:pt x="16123" y="17535"/>
                  <a:pt x="16665" y="17890"/>
                  <a:pt x="17142" y="18285"/>
                </a:cubicBezTo>
                <a:cubicBezTo>
                  <a:pt x="16149" y="19129"/>
                  <a:pt x="14989" y="19782"/>
                  <a:pt x="13714" y="20178"/>
                </a:cubicBezTo>
                <a:moveTo>
                  <a:pt x="11291" y="20569"/>
                </a:moveTo>
                <a:lnTo>
                  <a:pt x="11291" y="16221"/>
                </a:lnTo>
                <a:cubicBezTo>
                  <a:pt x="12498" y="16271"/>
                  <a:pt x="13638" y="16493"/>
                  <a:pt x="14652" y="16869"/>
                </a:cubicBezTo>
                <a:cubicBezTo>
                  <a:pt x="13850" y="18909"/>
                  <a:pt x="12654" y="20298"/>
                  <a:pt x="11291" y="20569"/>
                </a:cubicBezTo>
                <a:moveTo>
                  <a:pt x="11291" y="11291"/>
                </a:moveTo>
                <a:lnTo>
                  <a:pt x="15697" y="11291"/>
                </a:lnTo>
                <a:cubicBezTo>
                  <a:pt x="15655" y="12995"/>
                  <a:pt x="15392" y="14581"/>
                  <a:pt x="14971" y="15948"/>
                </a:cubicBezTo>
                <a:cubicBezTo>
                  <a:pt x="13855" y="15534"/>
                  <a:pt x="12608" y="15291"/>
                  <a:pt x="11291" y="15240"/>
                </a:cubicBezTo>
                <a:cubicBezTo>
                  <a:pt x="11291" y="15240"/>
                  <a:pt x="11291" y="11291"/>
                  <a:pt x="11291" y="11291"/>
                </a:cubicBezTo>
                <a:close/>
                <a:moveTo>
                  <a:pt x="11291" y="6360"/>
                </a:moveTo>
                <a:cubicBezTo>
                  <a:pt x="12608" y="6309"/>
                  <a:pt x="13855" y="6066"/>
                  <a:pt x="14971" y="5652"/>
                </a:cubicBezTo>
                <a:cubicBezTo>
                  <a:pt x="15392" y="7019"/>
                  <a:pt x="15655" y="8605"/>
                  <a:pt x="15697" y="10309"/>
                </a:cubicBezTo>
                <a:lnTo>
                  <a:pt x="11291" y="10309"/>
                </a:lnTo>
                <a:cubicBezTo>
                  <a:pt x="11291" y="10309"/>
                  <a:pt x="11291" y="6360"/>
                  <a:pt x="11291" y="6360"/>
                </a:cubicBezTo>
                <a:close/>
                <a:moveTo>
                  <a:pt x="11291" y="1031"/>
                </a:moveTo>
                <a:cubicBezTo>
                  <a:pt x="12654" y="1302"/>
                  <a:pt x="13850" y="2691"/>
                  <a:pt x="14652" y="4731"/>
                </a:cubicBezTo>
                <a:cubicBezTo>
                  <a:pt x="13638" y="5107"/>
                  <a:pt x="12498" y="5329"/>
                  <a:pt x="11291" y="5379"/>
                </a:cubicBezTo>
                <a:cubicBezTo>
                  <a:pt x="11291" y="5379"/>
                  <a:pt x="11291" y="1031"/>
                  <a:pt x="11291" y="1031"/>
                </a:cubicBezTo>
                <a:close/>
                <a:moveTo>
                  <a:pt x="17142" y="3315"/>
                </a:moveTo>
                <a:cubicBezTo>
                  <a:pt x="16665" y="3711"/>
                  <a:pt x="16123" y="4065"/>
                  <a:pt x="15517" y="4361"/>
                </a:cubicBezTo>
                <a:cubicBezTo>
                  <a:pt x="15499" y="4318"/>
                  <a:pt x="15485" y="4271"/>
                  <a:pt x="15467" y="4229"/>
                </a:cubicBezTo>
                <a:cubicBezTo>
                  <a:pt x="15451" y="4190"/>
                  <a:pt x="15436" y="4151"/>
                  <a:pt x="15420" y="4112"/>
                </a:cubicBezTo>
                <a:cubicBezTo>
                  <a:pt x="15116" y="3408"/>
                  <a:pt x="14764" y="2778"/>
                  <a:pt x="14375" y="2231"/>
                </a:cubicBezTo>
                <a:cubicBezTo>
                  <a:pt x="14357" y="2206"/>
                  <a:pt x="14339" y="2181"/>
                  <a:pt x="14321" y="2156"/>
                </a:cubicBezTo>
                <a:cubicBezTo>
                  <a:pt x="14127" y="1890"/>
                  <a:pt x="13925" y="1643"/>
                  <a:pt x="13714" y="1422"/>
                </a:cubicBezTo>
                <a:cubicBezTo>
                  <a:pt x="14989" y="1818"/>
                  <a:pt x="16149" y="2471"/>
                  <a:pt x="17142" y="3315"/>
                </a:cubicBezTo>
                <a:moveTo>
                  <a:pt x="20598" y="10309"/>
                </a:moveTo>
                <a:lnTo>
                  <a:pt x="16673" y="10309"/>
                </a:lnTo>
                <a:cubicBezTo>
                  <a:pt x="16664" y="10027"/>
                  <a:pt x="16660" y="9742"/>
                  <a:pt x="16641" y="9465"/>
                </a:cubicBezTo>
                <a:cubicBezTo>
                  <a:pt x="16632" y="9340"/>
                  <a:pt x="16621" y="9217"/>
                  <a:pt x="16610" y="9093"/>
                </a:cubicBezTo>
                <a:cubicBezTo>
                  <a:pt x="16581" y="8761"/>
                  <a:pt x="16544" y="8434"/>
                  <a:pt x="16499" y="8112"/>
                </a:cubicBezTo>
                <a:cubicBezTo>
                  <a:pt x="16484" y="8005"/>
                  <a:pt x="16471" y="7896"/>
                  <a:pt x="16454" y="7789"/>
                </a:cubicBezTo>
                <a:cubicBezTo>
                  <a:pt x="16320" y="6944"/>
                  <a:pt x="16131" y="6144"/>
                  <a:pt x="15896" y="5397"/>
                </a:cubicBezTo>
                <a:cubicBezTo>
                  <a:pt x="15882" y="5357"/>
                  <a:pt x="15868" y="5317"/>
                  <a:pt x="15855" y="5276"/>
                </a:cubicBezTo>
                <a:cubicBezTo>
                  <a:pt x="16604" y="4918"/>
                  <a:pt x="17270" y="4478"/>
                  <a:pt x="17850" y="3981"/>
                </a:cubicBezTo>
                <a:cubicBezTo>
                  <a:pt x="19450" y="5638"/>
                  <a:pt x="20476" y="7853"/>
                  <a:pt x="20598" y="10309"/>
                </a:cubicBezTo>
                <a:moveTo>
                  <a:pt x="10309" y="5379"/>
                </a:moveTo>
                <a:cubicBezTo>
                  <a:pt x="9101" y="5329"/>
                  <a:pt x="7961" y="5107"/>
                  <a:pt x="6947" y="4731"/>
                </a:cubicBezTo>
                <a:cubicBezTo>
                  <a:pt x="7749" y="2691"/>
                  <a:pt x="8945" y="1302"/>
                  <a:pt x="10309" y="1031"/>
                </a:cubicBezTo>
                <a:cubicBezTo>
                  <a:pt x="10309" y="1031"/>
                  <a:pt x="10309" y="5379"/>
                  <a:pt x="10309" y="5379"/>
                </a:cubicBezTo>
                <a:close/>
                <a:moveTo>
                  <a:pt x="10309" y="10309"/>
                </a:moveTo>
                <a:lnTo>
                  <a:pt x="5903" y="10309"/>
                </a:lnTo>
                <a:cubicBezTo>
                  <a:pt x="5945" y="8605"/>
                  <a:pt x="6207" y="7019"/>
                  <a:pt x="6629" y="5652"/>
                </a:cubicBezTo>
                <a:cubicBezTo>
                  <a:pt x="7745" y="6066"/>
                  <a:pt x="8991" y="6309"/>
                  <a:pt x="10309" y="6360"/>
                </a:cubicBezTo>
                <a:cubicBezTo>
                  <a:pt x="10309" y="6360"/>
                  <a:pt x="10309" y="10309"/>
                  <a:pt x="10309" y="10309"/>
                </a:cubicBezTo>
                <a:close/>
                <a:moveTo>
                  <a:pt x="10309" y="15240"/>
                </a:moveTo>
                <a:cubicBezTo>
                  <a:pt x="8991" y="15291"/>
                  <a:pt x="7745" y="15534"/>
                  <a:pt x="6629" y="15948"/>
                </a:cubicBezTo>
                <a:cubicBezTo>
                  <a:pt x="6207" y="14581"/>
                  <a:pt x="5945" y="12995"/>
                  <a:pt x="5903" y="11291"/>
                </a:cubicBezTo>
                <a:lnTo>
                  <a:pt x="10309" y="11291"/>
                </a:lnTo>
                <a:cubicBezTo>
                  <a:pt x="10309" y="11291"/>
                  <a:pt x="10309" y="15240"/>
                  <a:pt x="10309" y="15240"/>
                </a:cubicBezTo>
                <a:close/>
                <a:moveTo>
                  <a:pt x="10309" y="20569"/>
                </a:moveTo>
                <a:cubicBezTo>
                  <a:pt x="8945" y="20298"/>
                  <a:pt x="7749" y="18909"/>
                  <a:pt x="6947" y="16869"/>
                </a:cubicBezTo>
                <a:cubicBezTo>
                  <a:pt x="7961" y="16493"/>
                  <a:pt x="9101" y="16271"/>
                  <a:pt x="10309" y="16221"/>
                </a:cubicBezTo>
                <a:cubicBezTo>
                  <a:pt x="10309" y="16221"/>
                  <a:pt x="10309" y="20569"/>
                  <a:pt x="10309" y="20569"/>
                </a:cubicBezTo>
                <a:close/>
                <a:moveTo>
                  <a:pt x="4458" y="18285"/>
                </a:moveTo>
                <a:cubicBezTo>
                  <a:pt x="4934" y="17890"/>
                  <a:pt x="5476" y="17535"/>
                  <a:pt x="6083" y="17239"/>
                </a:cubicBezTo>
                <a:cubicBezTo>
                  <a:pt x="6100" y="17282"/>
                  <a:pt x="6115" y="17329"/>
                  <a:pt x="6132" y="17372"/>
                </a:cubicBezTo>
                <a:cubicBezTo>
                  <a:pt x="6149" y="17410"/>
                  <a:pt x="6163" y="17450"/>
                  <a:pt x="6180" y="17488"/>
                </a:cubicBezTo>
                <a:cubicBezTo>
                  <a:pt x="6484" y="18192"/>
                  <a:pt x="6835" y="18822"/>
                  <a:pt x="7224" y="19369"/>
                </a:cubicBezTo>
                <a:cubicBezTo>
                  <a:pt x="7242" y="19394"/>
                  <a:pt x="7261" y="19419"/>
                  <a:pt x="7279" y="19444"/>
                </a:cubicBezTo>
                <a:cubicBezTo>
                  <a:pt x="7472" y="19710"/>
                  <a:pt x="7674" y="19957"/>
                  <a:pt x="7886" y="20178"/>
                </a:cubicBezTo>
                <a:cubicBezTo>
                  <a:pt x="6610" y="19782"/>
                  <a:pt x="5451" y="19129"/>
                  <a:pt x="4458" y="18285"/>
                </a:cubicBezTo>
                <a:moveTo>
                  <a:pt x="1002" y="11291"/>
                </a:moveTo>
                <a:lnTo>
                  <a:pt x="4927" y="11291"/>
                </a:lnTo>
                <a:cubicBezTo>
                  <a:pt x="4935" y="11574"/>
                  <a:pt x="4940" y="11858"/>
                  <a:pt x="4958" y="12135"/>
                </a:cubicBezTo>
                <a:cubicBezTo>
                  <a:pt x="4967" y="12260"/>
                  <a:pt x="4979" y="12383"/>
                  <a:pt x="4989" y="12507"/>
                </a:cubicBezTo>
                <a:cubicBezTo>
                  <a:pt x="5018" y="12839"/>
                  <a:pt x="5055" y="13166"/>
                  <a:pt x="5100" y="13488"/>
                </a:cubicBezTo>
                <a:cubicBezTo>
                  <a:pt x="5116" y="13596"/>
                  <a:pt x="5129" y="13704"/>
                  <a:pt x="5146" y="13811"/>
                </a:cubicBezTo>
                <a:cubicBezTo>
                  <a:pt x="5280" y="14656"/>
                  <a:pt x="5468" y="15456"/>
                  <a:pt x="5704" y="16203"/>
                </a:cubicBezTo>
                <a:cubicBezTo>
                  <a:pt x="5718" y="16244"/>
                  <a:pt x="5731" y="16284"/>
                  <a:pt x="5744" y="16324"/>
                </a:cubicBezTo>
                <a:cubicBezTo>
                  <a:pt x="4996" y="16682"/>
                  <a:pt x="4330" y="17122"/>
                  <a:pt x="3749" y="17620"/>
                </a:cubicBezTo>
                <a:cubicBezTo>
                  <a:pt x="2150" y="15962"/>
                  <a:pt x="1123" y="13747"/>
                  <a:pt x="1002" y="11291"/>
                </a:cubicBezTo>
                <a:moveTo>
                  <a:pt x="3749" y="3981"/>
                </a:moveTo>
                <a:cubicBezTo>
                  <a:pt x="4330" y="4478"/>
                  <a:pt x="4996" y="4918"/>
                  <a:pt x="5744" y="5276"/>
                </a:cubicBezTo>
                <a:cubicBezTo>
                  <a:pt x="5731" y="5317"/>
                  <a:pt x="5718" y="5357"/>
                  <a:pt x="5704" y="5397"/>
                </a:cubicBezTo>
                <a:cubicBezTo>
                  <a:pt x="5469" y="6144"/>
                  <a:pt x="5280" y="6944"/>
                  <a:pt x="5146" y="7789"/>
                </a:cubicBezTo>
                <a:cubicBezTo>
                  <a:pt x="5129" y="7896"/>
                  <a:pt x="5116" y="8005"/>
                  <a:pt x="5100" y="8112"/>
                </a:cubicBezTo>
                <a:cubicBezTo>
                  <a:pt x="5055" y="8434"/>
                  <a:pt x="5018" y="8761"/>
                  <a:pt x="4989" y="9093"/>
                </a:cubicBezTo>
                <a:cubicBezTo>
                  <a:pt x="4979" y="9217"/>
                  <a:pt x="4967" y="9340"/>
                  <a:pt x="4958" y="9465"/>
                </a:cubicBezTo>
                <a:cubicBezTo>
                  <a:pt x="4940" y="9742"/>
                  <a:pt x="4935" y="10027"/>
                  <a:pt x="4927" y="10309"/>
                </a:cubicBezTo>
                <a:lnTo>
                  <a:pt x="1002" y="10309"/>
                </a:lnTo>
                <a:cubicBezTo>
                  <a:pt x="1123" y="7853"/>
                  <a:pt x="2150" y="5638"/>
                  <a:pt x="3749" y="3981"/>
                </a:cubicBezTo>
                <a:moveTo>
                  <a:pt x="7886" y="1422"/>
                </a:moveTo>
                <a:cubicBezTo>
                  <a:pt x="7674" y="1643"/>
                  <a:pt x="7472" y="1890"/>
                  <a:pt x="7279" y="2156"/>
                </a:cubicBezTo>
                <a:cubicBezTo>
                  <a:pt x="7261" y="2181"/>
                  <a:pt x="7242" y="2206"/>
                  <a:pt x="7224" y="2231"/>
                </a:cubicBezTo>
                <a:cubicBezTo>
                  <a:pt x="6835" y="2778"/>
                  <a:pt x="6484" y="3408"/>
                  <a:pt x="6180" y="4112"/>
                </a:cubicBezTo>
                <a:cubicBezTo>
                  <a:pt x="6163" y="4151"/>
                  <a:pt x="6149" y="4190"/>
                  <a:pt x="6132" y="4229"/>
                </a:cubicBezTo>
                <a:cubicBezTo>
                  <a:pt x="6115" y="4271"/>
                  <a:pt x="6100" y="4318"/>
                  <a:pt x="6083" y="4361"/>
                </a:cubicBezTo>
                <a:cubicBezTo>
                  <a:pt x="5476" y="4065"/>
                  <a:pt x="4934" y="3711"/>
                  <a:pt x="4458" y="3315"/>
                </a:cubicBezTo>
                <a:cubicBezTo>
                  <a:pt x="5451" y="2471"/>
                  <a:pt x="6610" y="1818"/>
                  <a:pt x="7886" y="1422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28575" tIns="28575" rIns="28575" bIns="28575" anchor="ctr"/>
          <a:lstStyle/>
          <a:p>
            <a:pPr algn="ctr" defTabSz="342900">
              <a:lnSpc>
                <a:spcPct val="100000"/>
              </a:lnSpc>
              <a:defRPr sz="3000" spc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endParaRPr lang="en-US" sz="2250" noProof="0" dirty="0"/>
          </a:p>
        </p:txBody>
      </p:sp>
      <p:sp>
        <p:nvSpPr>
          <p:cNvPr id="21" name="Right Triangle 20">
            <a:extLst>
              <a:ext uri="{FF2B5EF4-FFF2-40B4-BE49-F238E27FC236}">
                <a16:creationId xmlns:a16="http://schemas.microsoft.com/office/drawing/2014/main" id="{FDDD2B84-3CB9-4567-8C91-C538E8A1C89F}"/>
              </a:ext>
            </a:extLst>
          </p:cNvPr>
          <p:cNvSpPr/>
          <p:nvPr/>
        </p:nvSpPr>
        <p:spPr>
          <a:xfrm flipV="1">
            <a:off x="0" y="-6"/>
            <a:ext cx="10625328" cy="5404110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50" noProof="0" dirty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4EF3020-1476-41B1-9FE7-B476A25C53D3}"/>
              </a:ext>
            </a:extLst>
          </p:cNvPr>
          <p:cNvCxnSpPr>
            <a:cxnSpLocks/>
          </p:cNvCxnSpPr>
          <p:nvPr/>
        </p:nvCxnSpPr>
        <p:spPr>
          <a:xfrm flipV="1">
            <a:off x="-124692" y="-187755"/>
            <a:ext cx="6030687" cy="3004456"/>
          </a:xfrm>
          <a:prstGeom prst="line">
            <a:avLst/>
          </a:prstGeom>
          <a:ln>
            <a:solidFill>
              <a:srgbClr val="25408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B1B64EC3-B232-415D-8E27-EB3E24D13922}"/>
              </a:ext>
            </a:extLst>
          </p:cNvPr>
          <p:cNvCxnSpPr>
            <a:cxnSpLocks/>
          </p:cNvCxnSpPr>
          <p:nvPr/>
        </p:nvCxnSpPr>
        <p:spPr>
          <a:xfrm flipV="1">
            <a:off x="9004302" y="3924299"/>
            <a:ext cx="3187700" cy="1689100"/>
          </a:xfrm>
          <a:prstGeom prst="line">
            <a:avLst/>
          </a:prstGeom>
          <a:ln>
            <a:solidFill>
              <a:srgbClr val="FFDA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2261CE2F-F199-4242-AC6C-692676B81FF1}"/>
              </a:ext>
            </a:extLst>
          </p:cNvPr>
          <p:cNvCxnSpPr>
            <a:cxnSpLocks/>
          </p:cNvCxnSpPr>
          <p:nvPr/>
        </p:nvCxnSpPr>
        <p:spPr>
          <a:xfrm flipV="1">
            <a:off x="-17837" y="4700016"/>
            <a:ext cx="1919789" cy="1001054"/>
          </a:xfrm>
          <a:prstGeom prst="line">
            <a:avLst/>
          </a:prstGeom>
          <a:ln>
            <a:solidFill>
              <a:srgbClr val="FFDA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Placeholder 16">
            <a:extLst>
              <a:ext uri="{FF2B5EF4-FFF2-40B4-BE49-F238E27FC236}">
                <a16:creationId xmlns:a16="http://schemas.microsoft.com/office/drawing/2014/main" id="{270734CC-8358-2C39-ED6B-3AC057AC7C9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3136" y="1041399"/>
            <a:ext cx="4175187" cy="4572000"/>
          </a:xfrm>
          <a:custGeom>
            <a:avLst/>
            <a:gdLst>
              <a:gd name="connsiteX0" fmla="*/ 2214261 w 4428523"/>
              <a:gd name="connsiteY0" fmla="*/ 0 h 5137089"/>
              <a:gd name="connsiteX1" fmla="*/ 4428523 w 4428523"/>
              <a:gd name="connsiteY1" fmla="*/ 1107131 h 5137089"/>
              <a:gd name="connsiteX2" fmla="*/ 4428523 w 4428523"/>
              <a:gd name="connsiteY2" fmla="*/ 4029957 h 5137089"/>
              <a:gd name="connsiteX3" fmla="*/ 2214261 w 4428523"/>
              <a:gd name="connsiteY3" fmla="*/ 5137089 h 5137089"/>
              <a:gd name="connsiteX4" fmla="*/ 0 w 4428523"/>
              <a:gd name="connsiteY4" fmla="*/ 4029957 h 5137089"/>
              <a:gd name="connsiteX5" fmla="*/ 0 w 4428523"/>
              <a:gd name="connsiteY5" fmla="*/ 1107131 h 5137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28523" h="5137089">
                <a:moveTo>
                  <a:pt x="2214261" y="0"/>
                </a:moveTo>
                <a:lnTo>
                  <a:pt x="4428523" y="1107131"/>
                </a:lnTo>
                <a:lnTo>
                  <a:pt x="4428523" y="4029957"/>
                </a:lnTo>
                <a:lnTo>
                  <a:pt x="2214261" y="5137089"/>
                </a:lnTo>
                <a:lnTo>
                  <a:pt x="0" y="4029957"/>
                </a:lnTo>
                <a:lnTo>
                  <a:pt x="0" y="1107131"/>
                </a:lnTo>
                <a:close/>
              </a:path>
            </a:pathLst>
          </a:custGeom>
          <a:ln>
            <a:noFill/>
          </a:ln>
        </p:spPr>
      </p:pic>
      <p:sp>
        <p:nvSpPr>
          <p:cNvPr id="17" name="Hexagon 16" descr="Solid dark colored hexagon in the middle of image accent">
            <a:extLst>
              <a:ext uri="{FF2B5EF4-FFF2-40B4-BE49-F238E27FC236}">
                <a16:creationId xmlns:a16="http://schemas.microsoft.com/office/drawing/2014/main" id="{11ADC0E8-0D30-00CB-281C-37E65E19F530}"/>
              </a:ext>
            </a:extLst>
          </p:cNvPr>
          <p:cNvSpPr/>
          <p:nvPr/>
        </p:nvSpPr>
        <p:spPr>
          <a:xfrm rot="16200000">
            <a:off x="2811292" y="2372140"/>
            <a:ext cx="2412998" cy="2080172"/>
          </a:xfrm>
          <a:prstGeom prst="hexag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86450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10049" userDrawn="1">
          <p15:clr>
            <a:srgbClr val="FBAE40"/>
          </p15:clr>
        </p15:guide>
        <p15:guide id="3" pos="184" userDrawn="1">
          <p15:clr>
            <a:srgbClr val="FBAE40"/>
          </p15:clr>
        </p15:guide>
        <p15:guide id="4" orient="horz" pos="4178" userDrawn="1">
          <p15:clr>
            <a:srgbClr val="FBAE40"/>
          </p15:clr>
        </p15:guide>
        <p15:guide id="5" orient="horz" pos="142" userDrawn="1">
          <p15:clr>
            <a:srgbClr val="FBAE40"/>
          </p15:clr>
        </p15:guide>
        <p15:guide id="6" pos="3276" userDrawn="1">
          <p15:clr>
            <a:srgbClr val="FBAE40"/>
          </p15:clr>
        </p15:guide>
        <p15:guide id="7" pos="584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037924D2-2AB4-4BE1-9687-836615C72DFC}"/>
              </a:ext>
            </a:extLst>
          </p:cNvPr>
          <p:cNvSpPr/>
          <p:nvPr/>
        </p:nvSpPr>
        <p:spPr>
          <a:xfrm flipV="1">
            <a:off x="0" y="-6"/>
            <a:ext cx="10625328" cy="5404110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50" noProof="0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93BC534-BFA1-4292-899F-03AC711BF7C5}"/>
              </a:ext>
            </a:extLst>
          </p:cNvPr>
          <p:cNvCxnSpPr>
            <a:cxnSpLocks/>
          </p:cNvCxnSpPr>
          <p:nvPr/>
        </p:nvCxnSpPr>
        <p:spPr>
          <a:xfrm flipV="1">
            <a:off x="1" y="0"/>
            <a:ext cx="6030687" cy="300445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BEE4DB5-5DEF-4DDB-9764-FD834B9DCAEC}"/>
              </a:ext>
            </a:extLst>
          </p:cNvPr>
          <p:cNvCxnSpPr>
            <a:cxnSpLocks/>
          </p:cNvCxnSpPr>
          <p:nvPr/>
        </p:nvCxnSpPr>
        <p:spPr>
          <a:xfrm flipV="1">
            <a:off x="9004302" y="3924299"/>
            <a:ext cx="3187700" cy="1689100"/>
          </a:xfrm>
          <a:prstGeom prst="line">
            <a:avLst/>
          </a:prstGeom>
          <a:ln>
            <a:solidFill>
              <a:srgbClr val="FFD4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 title="Title">
            <a:extLst>
              <a:ext uri="{FF2B5EF4-FFF2-40B4-BE49-F238E27FC236}">
                <a16:creationId xmlns:a16="http://schemas.microsoft.com/office/drawing/2014/main" id="{A648E0EA-49ED-4F2D-A107-8FCE6301FC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75722" y="2006084"/>
            <a:ext cx="4853573" cy="1616252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25" b="1">
                <a:solidFill>
                  <a:srgbClr val="25408F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 title="Subtitle">
            <a:extLst>
              <a:ext uri="{FF2B5EF4-FFF2-40B4-BE49-F238E27FC236}">
                <a16:creationId xmlns:a16="http://schemas.microsoft.com/office/drawing/2014/main" id="{06317687-D49E-41F7-A330-C78C728F0D1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75215" y="3640998"/>
            <a:ext cx="4854339" cy="125757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0" i="0" spc="225">
                <a:solidFill>
                  <a:schemeClr val="tx1">
                    <a:lumMod val="50000"/>
                  </a:schemeClr>
                </a:solidFill>
                <a:latin typeface="+mn-lt"/>
                <a:cs typeface="Calibri" panose="020F050202020403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noProof="0"/>
              <a:t>CLICK TO EDIT MASTER SUBTITLE STYLE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62849C0-AA0D-4E1A-B4B6-E6A5917AC0A5}"/>
              </a:ext>
            </a:extLst>
          </p:cNvPr>
          <p:cNvCxnSpPr>
            <a:cxnSpLocks/>
          </p:cNvCxnSpPr>
          <p:nvPr/>
        </p:nvCxnSpPr>
        <p:spPr>
          <a:xfrm flipV="1">
            <a:off x="-17837" y="4700016"/>
            <a:ext cx="1919789" cy="1001054"/>
          </a:xfrm>
          <a:prstGeom prst="line">
            <a:avLst/>
          </a:prstGeom>
          <a:ln>
            <a:solidFill>
              <a:srgbClr val="25408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7C21FDBC-4C1B-36A1-B185-B28ED9B1F2C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2961" y="496220"/>
            <a:ext cx="3243511" cy="960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9432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10049" userDrawn="1">
          <p15:clr>
            <a:srgbClr val="FBAE40"/>
          </p15:clr>
        </p15:guide>
        <p15:guide id="3" pos="184" userDrawn="1">
          <p15:clr>
            <a:srgbClr val="FBAE40"/>
          </p15:clr>
        </p15:guide>
        <p15:guide id="4" orient="horz" pos="4178" userDrawn="1">
          <p15:clr>
            <a:srgbClr val="FBAE40"/>
          </p15:clr>
        </p15:guide>
        <p15:guide id="5" orient="horz" pos="142" userDrawn="1">
          <p15:clr>
            <a:srgbClr val="FBAE40"/>
          </p15:clr>
        </p15:guide>
        <p15:guide id="6" pos="3276" userDrawn="1">
          <p15:clr>
            <a:srgbClr val="FBAE40"/>
          </p15:clr>
        </p15:guide>
        <p15:guide id="7" pos="584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ight Triangle 18">
            <a:extLst>
              <a:ext uri="{FF2B5EF4-FFF2-40B4-BE49-F238E27FC236}">
                <a16:creationId xmlns:a16="http://schemas.microsoft.com/office/drawing/2014/main" id="{71D0E8AA-902F-440D-9C55-2A391C22396A}"/>
              </a:ext>
            </a:extLst>
          </p:cNvPr>
          <p:cNvSpPr/>
          <p:nvPr/>
        </p:nvSpPr>
        <p:spPr>
          <a:xfrm flipV="1">
            <a:off x="0" y="-6"/>
            <a:ext cx="10625328" cy="5404110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50" noProof="0" dirty="0"/>
          </a:p>
        </p:txBody>
      </p:sp>
      <p:sp>
        <p:nvSpPr>
          <p:cNvPr id="17" name="Parallelogram 16">
            <a:extLst>
              <a:ext uri="{FF2B5EF4-FFF2-40B4-BE49-F238E27FC236}">
                <a16:creationId xmlns:a16="http://schemas.microsoft.com/office/drawing/2014/main" id="{7D937721-835D-4D84-94A3-6C79D4639514}"/>
              </a:ext>
            </a:extLst>
          </p:cNvPr>
          <p:cNvSpPr/>
          <p:nvPr/>
        </p:nvSpPr>
        <p:spPr>
          <a:xfrm rot="19958790">
            <a:off x="-637324" y="3588176"/>
            <a:ext cx="3860163" cy="1746952"/>
          </a:xfrm>
          <a:prstGeom prst="parallelogram">
            <a:avLst>
              <a:gd name="adj" fmla="val 53218"/>
            </a:avLst>
          </a:prstGeom>
          <a:solidFill>
            <a:srgbClr val="FFD4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50" noProof="0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32BB30B-8262-4715-998F-AAF6A81ADFD3}"/>
              </a:ext>
            </a:extLst>
          </p:cNvPr>
          <p:cNvCxnSpPr>
            <a:cxnSpLocks/>
          </p:cNvCxnSpPr>
          <p:nvPr/>
        </p:nvCxnSpPr>
        <p:spPr>
          <a:xfrm flipV="1">
            <a:off x="1" y="1010090"/>
            <a:ext cx="1785257" cy="90750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Title 1" title="Title">
            <a:extLst>
              <a:ext uri="{FF2B5EF4-FFF2-40B4-BE49-F238E27FC236}">
                <a16:creationId xmlns:a16="http://schemas.microsoft.com/office/drawing/2014/main" id="{4D7EF399-DAA5-44EC-B712-79C755FE8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3844" y="1987422"/>
            <a:ext cx="4911633" cy="1789855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000" b="1">
                <a:solidFill>
                  <a:srgbClr val="25408F"/>
                </a:solidFill>
                <a:latin typeface="Century Gothic" panose="020B050202020202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01" name="Text Placeholder 2" title="Subtitle">
            <a:extLst>
              <a:ext uri="{FF2B5EF4-FFF2-40B4-BE49-F238E27FC236}">
                <a16:creationId xmlns:a16="http://schemas.microsoft.com/office/drawing/2014/main" id="{26D13BFA-61B0-402F-8611-02D3DFDBEBC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283844" y="3792046"/>
            <a:ext cx="4911633" cy="9105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500" b="0" i="0" spc="225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A0A0C24-D997-4E78-951F-AFB51C70EFCC}"/>
              </a:ext>
            </a:extLst>
          </p:cNvPr>
          <p:cNvCxnSpPr>
            <a:cxnSpLocks/>
          </p:cNvCxnSpPr>
          <p:nvPr/>
        </p:nvCxnSpPr>
        <p:spPr>
          <a:xfrm flipV="1">
            <a:off x="9004301" y="3960856"/>
            <a:ext cx="3187700" cy="1689100"/>
          </a:xfrm>
          <a:prstGeom prst="line">
            <a:avLst/>
          </a:prstGeom>
          <a:ln>
            <a:solidFill>
              <a:srgbClr val="FFD4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Parallelogram 24">
            <a:extLst>
              <a:ext uri="{FF2B5EF4-FFF2-40B4-BE49-F238E27FC236}">
                <a16:creationId xmlns:a16="http://schemas.microsoft.com/office/drawing/2014/main" id="{E123A0CF-50D6-46EC-8BF6-43E38AFCD588}"/>
              </a:ext>
            </a:extLst>
          </p:cNvPr>
          <p:cNvSpPr/>
          <p:nvPr/>
        </p:nvSpPr>
        <p:spPr>
          <a:xfrm>
            <a:off x="7754112" y="2"/>
            <a:ext cx="2258568" cy="742819"/>
          </a:xfrm>
          <a:prstGeom prst="parallelogram">
            <a:avLst>
              <a:gd name="adj" fmla="val 195850"/>
            </a:avLst>
          </a:prstGeom>
          <a:solidFill>
            <a:srgbClr val="2540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850" noProof="0" dirty="0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B2F1D2E-B631-4CB1-9448-2B50F8C46316}"/>
              </a:ext>
            </a:extLst>
          </p:cNvPr>
          <p:cNvCxnSpPr>
            <a:cxnSpLocks/>
          </p:cNvCxnSpPr>
          <p:nvPr/>
        </p:nvCxnSpPr>
        <p:spPr>
          <a:xfrm flipV="1">
            <a:off x="1" y="408562"/>
            <a:ext cx="6595353" cy="340314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CF69447-82AD-475F-A3AE-3D7FF61DBFE2}"/>
              </a:ext>
            </a:extLst>
          </p:cNvPr>
          <p:cNvCxnSpPr>
            <a:cxnSpLocks/>
          </p:cNvCxnSpPr>
          <p:nvPr/>
        </p:nvCxnSpPr>
        <p:spPr>
          <a:xfrm flipV="1">
            <a:off x="-17837" y="5266944"/>
            <a:ext cx="1919789" cy="1001054"/>
          </a:xfrm>
          <a:prstGeom prst="line">
            <a:avLst/>
          </a:prstGeom>
          <a:ln>
            <a:solidFill>
              <a:srgbClr val="25408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Parallelogram 23">
            <a:extLst>
              <a:ext uri="{FF2B5EF4-FFF2-40B4-BE49-F238E27FC236}">
                <a16:creationId xmlns:a16="http://schemas.microsoft.com/office/drawing/2014/main" id="{FC8C82F3-94EE-4B4F-A01D-993A41BC00B1}"/>
              </a:ext>
            </a:extLst>
          </p:cNvPr>
          <p:cNvSpPr/>
          <p:nvPr/>
        </p:nvSpPr>
        <p:spPr>
          <a:xfrm rot="19958790">
            <a:off x="-139034" y="3407045"/>
            <a:ext cx="1438399" cy="236580"/>
          </a:xfrm>
          <a:prstGeom prst="parallelogram">
            <a:avLst>
              <a:gd name="adj" fmla="val 53218"/>
            </a:avLst>
          </a:prstGeom>
          <a:solidFill>
            <a:srgbClr val="2540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50" noProof="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E245F41-4FC7-4A55-03EC-B878FE54F72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2961" y="496220"/>
            <a:ext cx="3243511" cy="960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5729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83" userDrawn="1">
          <p15:clr>
            <a:srgbClr val="FBAE40"/>
          </p15:clr>
        </p15:guide>
        <p15:guide id="2" pos="5120" userDrawn="1">
          <p15:clr>
            <a:srgbClr val="FBAE40"/>
          </p15:clr>
        </p15:guide>
        <p15:guide id="3" pos="191" userDrawn="1">
          <p15:clr>
            <a:srgbClr val="FBAE40"/>
          </p15:clr>
        </p15:guide>
        <p15:guide id="4" orient="horz" pos="4170" userDrawn="1">
          <p15:clr>
            <a:srgbClr val="FBAE40"/>
          </p15:clr>
        </p15:guide>
        <p15:guide id="5" pos="10049" userDrawn="1">
          <p15:clr>
            <a:srgbClr val="FBAE40"/>
          </p15:clr>
        </p15:guide>
        <p15:guide id="6" orient="horz" pos="142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5CE2EB-00DF-4EBA-BF1F-D37805D455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742622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>
          <a:xfrm>
            <a:off x="377667" y="427737"/>
            <a:ext cx="6797992" cy="1710943"/>
          </a:xfrm>
        </p:spPr>
        <p:txBody>
          <a:bodyPr/>
          <a:lstStyle/>
          <a:p>
            <a:r>
              <a:rPr lang="en-US" noProof="0"/>
              <a:t>Title</a:t>
            </a:r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>
          <a:xfrm>
            <a:off x="377667" y="2459482"/>
            <a:ext cx="6797992" cy="7057644"/>
          </a:xfrm>
        </p:spPr>
        <p:txBody>
          <a:bodyPr/>
          <a:lstStyle/>
          <a:p>
            <a:pPr lvl="0"/>
            <a:r>
              <a:rPr lang="en-US" noProof="0"/>
              <a:t>Text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Holder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Holder 5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A97B12D-0078-44F9-9F45-0A48C3D5F296}" type="datetime1">
              <a:rPr lang="en-US" altLang="en-US"/>
              <a:pPr>
                <a:defRPr/>
              </a:pPr>
              <a:t>10/25/2024</a:t>
            </a:fld>
            <a:endParaRPr lang="en-US" alt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7E68C6-CC20-42A0-A2C7-92B93B0350DD}" type="slidenum">
              <a:rPr/>
              <a:pPr>
                <a:defRPr/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48383622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ight Triangle 18">
            <a:extLst>
              <a:ext uri="{FF2B5EF4-FFF2-40B4-BE49-F238E27FC236}">
                <a16:creationId xmlns:a16="http://schemas.microsoft.com/office/drawing/2014/main" id="{71D0E8AA-902F-440D-9C55-2A391C22396A}"/>
              </a:ext>
            </a:extLst>
          </p:cNvPr>
          <p:cNvSpPr/>
          <p:nvPr/>
        </p:nvSpPr>
        <p:spPr>
          <a:xfrm flipV="1">
            <a:off x="0" y="-6"/>
            <a:ext cx="10625328" cy="5404110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50" noProof="0" dirty="0"/>
          </a:p>
        </p:txBody>
      </p:sp>
      <p:sp>
        <p:nvSpPr>
          <p:cNvPr id="17" name="Parallelogram 16">
            <a:extLst>
              <a:ext uri="{FF2B5EF4-FFF2-40B4-BE49-F238E27FC236}">
                <a16:creationId xmlns:a16="http://schemas.microsoft.com/office/drawing/2014/main" id="{7D937721-835D-4D84-94A3-6C79D4639514}"/>
              </a:ext>
            </a:extLst>
          </p:cNvPr>
          <p:cNvSpPr/>
          <p:nvPr/>
        </p:nvSpPr>
        <p:spPr>
          <a:xfrm rot="19958790">
            <a:off x="-637324" y="3588176"/>
            <a:ext cx="3860163" cy="1746952"/>
          </a:xfrm>
          <a:prstGeom prst="parallelogram">
            <a:avLst>
              <a:gd name="adj" fmla="val 53218"/>
            </a:avLst>
          </a:prstGeom>
          <a:solidFill>
            <a:srgbClr val="FFD4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50" noProof="0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32BB30B-8262-4715-998F-AAF6A81ADFD3}"/>
              </a:ext>
            </a:extLst>
          </p:cNvPr>
          <p:cNvCxnSpPr>
            <a:cxnSpLocks/>
          </p:cNvCxnSpPr>
          <p:nvPr/>
        </p:nvCxnSpPr>
        <p:spPr>
          <a:xfrm flipV="1">
            <a:off x="1" y="1010090"/>
            <a:ext cx="1785257" cy="90750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Title 1" title="Title">
            <a:extLst>
              <a:ext uri="{FF2B5EF4-FFF2-40B4-BE49-F238E27FC236}">
                <a16:creationId xmlns:a16="http://schemas.microsoft.com/office/drawing/2014/main" id="{4D7EF399-DAA5-44EC-B712-79C755FE8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3844" y="1987422"/>
            <a:ext cx="4911633" cy="1789855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000" b="1">
                <a:solidFill>
                  <a:srgbClr val="25408F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01" name="Text Placeholder 2" title="Subtitle">
            <a:extLst>
              <a:ext uri="{FF2B5EF4-FFF2-40B4-BE49-F238E27FC236}">
                <a16:creationId xmlns:a16="http://schemas.microsoft.com/office/drawing/2014/main" id="{26D13BFA-61B0-402F-8611-02D3DFDBEBC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283844" y="3792046"/>
            <a:ext cx="4911633" cy="9105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500" b="0" i="0" spc="225">
                <a:solidFill>
                  <a:srgbClr val="25408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A0A0C24-D997-4E78-951F-AFB51C70EFCC}"/>
              </a:ext>
            </a:extLst>
          </p:cNvPr>
          <p:cNvCxnSpPr>
            <a:cxnSpLocks/>
          </p:cNvCxnSpPr>
          <p:nvPr/>
        </p:nvCxnSpPr>
        <p:spPr>
          <a:xfrm flipV="1">
            <a:off x="9004302" y="3924299"/>
            <a:ext cx="3187700" cy="1689100"/>
          </a:xfrm>
          <a:prstGeom prst="line">
            <a:avLst/>
          </a:prstGeom>
          <a:ln>
            <a:solidFill>
              <a:srgbClr val="FFDA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Parallelogram 24">
            <a:extLst>
              <a:ext uri="{FF2B5EF4-FFF2-40B4-BE49-F238E27FC236}">
                <a16:creationId xmlns:a16="http://schemas.microsoft.com/office/drawing/2014/main" id="{E123A0CF-50D6-46EC-8BF6-43E38AFCD588}"/>
              </a:ext>
            </a:extLst>
          </p:cNvPr>
          <p:cNvSpPr/>
          <p:nvPr/>
        </p:nvSpPr>
        <p:spPr>
          <a:xfrm>
            <a:off x="7754112" y="-14777"/>
            <a:ext cx="2258568" cy="742819"/>
          </a:xfrm>
          <a:prstGeom prst="parallelogram">
            <a:avLst>
              <a:gd name="adj" fmla="val 195850"/>
            </a:avLst>
          </a:prstGeom>
          <a:solidFill>
            <a:srgbClr val="2540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850" noProof="0" dirty="0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B2F1D2E-B631-4CB1-9448-2B50F8C46316}"/>
              </a:ext>
            </a:extLst>
          </p:cNvPr>
          <p:cNvCxnSpPr>
            <a:cxnSpLocks/>
          </p:cNvCxnSpPr>
          <p:nvPr/>
        </p:nvCxnSpPr>
        <p:spPr>
          <a:xfrm flipV="1">
            <a:off x="1" y="408562"/>
            <a:ext cx="6595353" cy="340314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CF69447-82AD-475F-A3AE-3D7FF61DBFE2}"/>
              </a:ext>
            </a:extLst>
          </p:cNvPr>
          <p:cNvCxnSpPr>
            <a:cxnSpLocks/>
          </p:cNvCxnSpPr>
          <p:nvPr/>
        </p:nvCxnSpPr>
        <p:spPr>
          <a:xfrm flipV="1">
            <a:off x="-17837" y="5266944"/>
            <a:ext cx="1919789" cy="100105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Parallelogram 23">
            <a:extLst>
              <a:ext uri="{FF2B5EF4-FFF2-40B4-BE49-F238E27FC236}">
                <a16:creationId xmlns:a16="http://schemas.microsoft.com/office/drawing/2014/main" id="{FC8C82F3-94EE-4B4F-A01D-993A41BC00B1}"/>
              </a:ext>
            </a:extLst>
          </p:cNvPr>
          <p:cNvSpPr/>
          <p:nvPr/>
        </p:nvSpPr>
        <p:spPr>
          <a:xfrm rot="19958790">
            <a:off x="-139034" y="3407045"/>
            <a:ext cx="1438399" cy="236580"/>
          </a:xfrm>
          <a:prstGeom prst="parallelogram">
            <a:avLst>
              <a:gd name="adj" fmla="val 53218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50" noProof="0" dirty="0"/>
          </a:p>
        </p:txBody>
      </p:sp>
      <p:pic>
        <p:nvPicPr>
          <p:cNvPr id="15" name="Picture Placeholder 16">
            <a:extLst>
              <a:ext uri="{FF2B5EF4-FFF2-40B4-BE49-F238E27FC236}">
                <a16:creationId xmlns:a16="http://schemas.microsoft.com/office/drawing/2014/main" id="{0BA1DE48-B60D-A67A-B97A-9D44842DC31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3136" y="1041399"/>
            <a:ext cx="4175187" cy="4572000"/>
          </a:xfrm>
          <a:custGeom>
            <a:avLst/>
            <a:gdLst>
              <a:gd name="connsiteX0" fmla="*/ 2214261 w 4428523"/>
              <a:gd name="connsiteY0" fmla="*/ 0 h 5137089"/>
              <a:gd name="connsiteX1" fmla="*/ 4428523 w 4428523"/>
              <a:gd name="connsiteY1" fmla="*/ 1107131 h 5137089"/>
              <a:gd name="connsiteX2" fmla="*/ 4428523 w 4428523"/>
              <a:gd name="connsiteY2" fmla="*/ 4029957 h 5137089"/>
              <a:gd name="connsiteX3" fmla="*/ 2214261 w 4428523"/>
              <a:gd name="connsiteY3" fmla="*/ 5137089 h 5137089"/>
              <a:gd name="connsiteX4" fmla="*/ 0 w 4428523"/>
              <a:gd name="connsiteY4" fmla="*/ 4029957 h 5137089"/>
              <a:gd name="connsiteX5" fmla="*/ 0 w 4428523"/>
              <a:gd name="connsiteY5" fmla="*/ 1107131 h 5137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28523" h="5137089">
                <a:moveTo>
                  <a:pt x="2214261" y="0"/>
                </a:moveTo>
                <a:lnTo>
                  <a:pt x="4428523" y="1107131"/>
                </a:lnTo>
                <a:lnTo>
                  <a:pt x="4428523" y="4029957"/>
                </a:lnTo>
                <a:lnTo>
                  <a:pt x="2214261" y="5137089"/>
                </a:lnTo>
                <a:lnTo>
                  <a:pt x="0" y="4029957"/>
                </a:lnTo>
                <a:lnTo>
                  <a:pt x="0" y="1107131"/>
                </a:lnTo>
                <a:close/>
              </a:path>
            </a:pathLst>
          </a:custGeom>
          <a:ln>
            <a:noFill/>
          </a:ln>
        </p:spPr>
      </p:pic>
      <p:sp>
        <p:nvSpPr>
          <p:cNvPr id="20" name="Hexagon 19" descr="Solid dark colored hexagon in the middle of image accent">
            <a:extLst>
              <a:ext uri="{FF2B5EF4-FFF2-40B4-BE49-F238E27FC236}">
                <a16:creationId xmlns:a16="http://schemas.microsoft.com/office/drawing/2014/main" id="{2FC8D199-0323-7073-10A1-9AFA0E75681C}"/>
              </a:ext>
            </a:extLst>
          </p:cNvPr>
          <p:cNvSpPr/>
          <p:nvPr/>
        </p:nvSpPr>
        <p:spPr>
          <a:xfrm rot="16200000">
            <a:off x="2811292" y="2372140"/>
            <a:ext cx="2412998" cy="2080172"/>
          </a:xfrm>
          <a:prstGeom prst="hexag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78B85D01-8540-303C-54D5-B08A5FF6DEC3}"/>
              </a:ext>
            </a:extLst>
          </p:cNvPr>
          <p:cNvCxnSpPr>
            <a:cxnSpLocks/>
          </p:cNvCxnSpPr>
          <p:nvPr/>
        </p:nvCxnSpPr>
        <p:spPr>
          <a:xfrm>
            <a:off x="6276201" y="3784663"/>
            <a:ext cx="4198267" cy="7385"/>
          </a:xfrm>
          <a:prstGeom prst="line">
            <a:avLst/>
          </a:prstGeom>
          <a:ln>
            <a:solidFill>
              <a:srgbClr val="FFDA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6BD46701-AC67-6099-DA4C-98B5A93B385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16437" y="2846371"/>
            <a:ext cx="1561883" cy="111448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A816E6C-778B-B43B-6DEC-EEB108D1B73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25328" y="6074664"/>
            <a:ext cx="1566672" cy="78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0848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83" userDrawn="1">
          <p15:clr>
            <a:srgbClr val="FBAE40"/>
          </p15:clr>
        </p15:guide>
        <p15:guide id="2" pos="5120" userDrawn="1">
          <p15:clr>
            <a:srgbClr val="FBAE40"/>
          </p15:clr>
        </p15:guide>
        <p15:guide id="3" pos="191" userDrawn="1">
          <p15:clr>
            <a:srgbClr val="FBAE40"/>
          </p15:clr>
        </p15:guide>
        <p15:guide id="4" orient="horz" pos="4170" userDrawn="1">
          <p15:clr>
            <a:srgbClr val="FBAE40"/>
          </p15:clr>
        </p15:guide>
        <p15:guide id="5" pos="10049" userDrawn="1">
          <p15:clr>
            <a:srgbClr val="FBAE40"/>
          </p15:clr>
        </p15:guide>
        <p15:guide id="6" orient="horz" pos="142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Layout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 title="Bullet Points">
            <a:extLst>
              <a:ext uri="{FF2B5EF4-FFF2-40B4-BE49-F238E27FC236}">
                <a16:creationId xmlns:a16="http://schemas.microsoft.com/office/drawing/2014/main" id="{BFD7EA17-BE66-4636-9684-F935625879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379" y="3196915"/>
            <a:ext cx="4942829" cy="288956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rgbClr val="FFD41C"/>
              </a:buClr>
              <a:defRPr sz="180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FFD41C"/>
              </a:buClr>
              <a:defRPr sz="150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FFD41C"/>
              </a:buClr>
              <a:defRPr sz="135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FFD41C"/>
              </a:buClr>
              <a:defRPr sz="120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FFD41C"/>
              </a:buClr>
              <a:defRPr sz="120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4" name="Right Triangle 23">
            <a:extLst>
              <a:ext uri="{FF2B5EF4-FFF2-40B4-BE49-F238E27FC236}">
                <a16:creationId xmlns:a16="http://schemas.microsoft.com/office/drawing/2014/main" id="{BD6ACE60-499D-41AB-89C4-D537D7C3D22A}"/>
              </a:ext>
            </a:extLst>
          </p:cNvPr>
          <p:cNvSpPr/>
          <p:nvPr/>
        </p:nvSpPr>
        <p:spPr>
          <a:xfrm flipH="1" flipV="1">
            <a:off x="1839685" y="-6"/>
            <a:ext cx="10352315" cy="5638806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50" noProof="0" dirty="0"/>
          </a:p>
        </p:txBody>
      </p:sp>
      <p:sp>
        <p:nvSpPr>
          <p:cNvPr id="25" name="Parallelogram 24">
            <a:extLst>
              <a:ext uri="{FF2B5EF4-FFF2-40B4-BE49-F238E27FC236}">
                <a16:creationId xmlns:a16="http://schemas.microsoft.com/office/drawing/2014/main" id="{18C08F43-D42B-4CF1-912F-BC83D72AB415}"/>
              </a:ext>
            </a:extLst>
          </p:cNvPr>
          <p:cNvSpPr/>
          <p:nvPr/>
        </p:nvSpPr>
        <p:spPr>
          <a:xfrm flipH="1">
            <a:off x="2978150" y="-5"/>
            <a:ext cx="4121151" cy="1308105"/>
          </a:xfrm>
          <a:prstGeom prst="parallelogram">
            <a:avLst>
              <a:gd name="adj" fmla="val 186380"/>
            </a:avLst>
          </a:prstGeom>
          <a:solidFill>
            <a:srgbClr val="2540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850" noProof="0" dirty="0"/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1411C731-2333-41B0-927A-0A48EEC79964}"/>
              </a:ext>
            </a:extLst>
          </p:cNvPr>
          <p:cNvCxnSpPr>
            <a:cxnSpLocks/>
          </p:cNvCxnSpPr>
          <p:nvPr/>
        </p:nvCxnSpPr>
        <p:spPr>
          <a:xfrm flipV="1">
            <a:off x="6375401" y="5047077"/>
            <a:ext cx="1524575" cy="1803400"/>
          </a:xfrm>
          <a:prstGeom prst="line">
            <a:avLst/>
          </a:prstGeom>
          <a:ln>
            <a:solidFill>
              <a:srgbClr val="FFD4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 title="Subtitle">
            <a:extLst>
              <a:ext uri="{FF2B5EF4-FFF2-40B4-BE49-F238E27FC236}">
                <a16:creationId xmlns:a16="http://schemas.microsoft.com/office/drawing/2014/main" id="{D71EE635-EA0C-4139-8160-AE1EAD13AAE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1381" y="2563479"/>
            <a:ext cx="7342631" cy="6088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 spc="225">
                <a:solidFill>
                  <a:srgbClr val="4D6EB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en-US" noProof="0"/>
              <a:t>CLICK TO SUBTITLE STYLE</a:t>
            </a:r>
          </a:p>
        </p:txBody>
      </p:sp>
      <p:sp>
        <p:nvSpPr>
          <p:cNvPr id="2" name="Title 1" title="Title ">
            <a:extLst>
              <a:ext uri="{FF2B5EF4-FFF2-40B4-BE49-F238E27FC236}">
                <a16:creationId xmlns:a16="http://schemas.microsoft.com/office/drawing/2014/main" id="{20237B57-91C6-4F8B-8AA0-18FA50B0FD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1378" y="1308484"/>
            <a:ext cx="7342623" cy="1215566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300" b="1">
                <a:solidFill>
                  <a:srgbClr val="25408F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noProof="0"/>
              <a:t>Click to Edit </a:t>
            </a:r>
            <a:br>
              <a:rPr lang="en-US" noProof="0"/>
            </a:br>
            <a:r>
              <a:rPr lang="en-US" noProof="0"/>
              <a:t>Master Title Style </a:t>
            </a: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FE1FADFB-0A3D-40F7-9B40-368DECD971E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604000" y="2"/>
            <a:ext cx="5588000" cy="6872249"/>
          </a:xfrm>
          <a:custGeom>
            <a:avLst/>
            <a:gdLst>
              <a:gd name="connsiteX0" fmla="*/ 3876237 w 5588000"/>
              <a:gd name="connsiteY0" fmla="*/ 5431883 h 6872249"/>
              <a:gd name="connsiteX1" fmla="*/ 4953000 w 5588000"/>
              <a:gd name="connsiteY1" fmla="*/ 5431883 h 6872249"/>
              <a:gd name="connsiteX2" fmla="*/ 3769163 w 5588000"/>
              <a:gd name="connsiteY2" fmla="*/ 6872249 h 6872249"/>
              <a:gd name="connsiteX3" fmla="*/ 2692400 w 5588000"/>
              <a:gd name="connsiteY3" fmla="*/ 6872249 h 6872249"/>
              <a:gd name="connsiteX4" fmla="*/ 2479230 w 5588000"/>
              <a:gd name="connsiteY4" fmla="*/ 2870200 h 6872249"/>
              <a:gd name="connsiteX5" fmla="*/ 3175000 w 5588000"/>
              <a:gd name="connsiteY5" fmla="*/ 2870200 h 6872249"/>
              <a:gd name="connsiteX6" fmla="*/ 1965770 w 5588000"/>
              <a:gd name="connsiteY6" fmla="*/ 4310566 h 6872249"/>
              <a:gd name="connsiteX7" fmla="*/ 1270000 w 5588000"/>
              <a:gd name="connsiteY7" fmla="*/ 4310566 h 6872249"/>
              <a:gd name="connsiteX8" fmla="*/ 5575300 w 5588000"/>
              <a:gd name="connsiteY8" fmla="*/ 139700 h 6872249"/>
              <a:gd name="connsiteX9" fmla="*/ 5575300 w 5588000"/>
              <a:gd name="connsiteY9" fmla="*/ 3238583 h 6872249"/>
              <a:gd name="connsiteX10" fmla="*/ 2571663 w 5588000"/>
              <a:gd name="connsiteY10" fmla="*/ 6858000 h 6872249"/>
              <a:gd name="connsiteX11" fmla="*/ 0 w 5588000"/>
              <a:gd name="connsiteY11" fmla="*/ 6858000 h 6872249"/>
              <a:gd name="connsiteX12" fmla="*/ 4256761 w 5588000"/>
              <a:gd name="connsiteY12" fmla="*/ 0 h 6872249"/>
              <a:gd name="connsiteX13" fmla="*/ 5588000 w 5588000"/>
              <a:gd name="connsiteY13" fmla="*/ 0 h 6872249"/>
              <a:gd name="connsiteX14" fmla="*/ 3274339 w 5588000"/>
              <a:gd name="connsiteY14" fmla="*/ 2755900 h 6872249"/>
              <a:gd name="connsiteX15" fmla="*/ 1943100 w 5588000"/>
              <a:gd name="connsiteY15" fmla="*/ 2755900 h 6872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588000" h="6872249">
                <a:moveTo>
                  <a:pt x="3876237" y="5431883"/>
                </a:moveTo>
                <a:lnTo>
                  <a:pt x="4953000" y="5431883"/>
                </a:lnTo>
                <a:lnTo>
                  <a:pt x="3769163" y="6872249"/>
                </a:lnTo>
                <a:lnTo>
                  <a:pt x="2692400" y="6872249"/>
                </a:lnTo>
                <a:close/>
                <a:moveTo>
                  <a:pt x="2479230" y="2870200"/>
                </a:moveTo>
                <a:lnTo>
                  <a:pt x="3175000" y="2870200"/>
                </a:lnTo>
                <a:lnTo>
                  <a:pt x="1965770" y="4310566"/>
                </a:lnTo>
                <a:lnTo>
                  <a:pt x="1270000" y="4310566"/>
                </a:lnTo>
                <a:close/>
                <a:moveTo>
                  <a:pt x="5575300" y="139700"/>
                </a:moveTo>
                <a:lnTo>
                  <a:pt x="5575300" y="3238583"/>
                </a:lnTo>
                <a:lnTo>
                  <a:pt x="2571663" y="6858000"/>
                </a:lnTo>
                <a:lnTo>
                  <a:pt x="0" y="6858000"/>
                </a:lnTo>
                <a:close/>
                <a:moveTo>
                  <a:pt x="4256761" y="0"/>
                </a:moveTo>
                <a:lnTo>
                  <a:pt x="5588000" y="0"/>
                </a:lnTo>
                <a:lnTo>
                  <a:pt x="3274339" y="2755900"/>
                </a:lnTo>
                <a:lnTo>
                  <a:pt x="1943100" y="27559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Click icon to add picture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1C94BD0-395F-8A85-DF94-7C03E79EA43F}"/>
              </a:ext>
            </a:extLst>
          </p:cNvPr>
          <p:cNvCxnSpPr>
            <a:cxnSpLocks/>
          </p:cNvCxnSpPr>
          <p:nvPr/>
        </p:nvCxnSpPr>
        <p:spPr>
          <a:xfrm>
            <a:off x="671267" y="2547513"/>
            <a:ext cx="5018333" cy="0"/>
          </a:xfrm>
          <a:prstGeom prst="line">
            <a:avLst/>
          </a:prstGeom>
          <a:ln>
            <a:solidFill>
              <a:srgbClr val="FFDA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6EEE370A-CA7B-96AC-A5F7-6C2F036D3DC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4349" y="6289180"/>
            <a:ext cx="1524575" cy="45153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3009B7A-1B98-AF52-2935-E6EBB8D4D17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42755" y="6184050"/>
            <a:ext cx="1166139" cy="583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2760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2" userDrawn="1">
          <p15:clr>
            <a:srgbClr val="FBAE40"/>
          </p15:clr>
        </p15:guide>
        <p15:guide id="2" pos="5120" userDrawn="1">
          <p15:clr>
            <a:srgbClr val="FBAE40"/>
          </p15:clr>
        </p15:guide>
        <p15:guide id="3" pos="553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Layout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ight Triangle 34">
            <a:extLst>
              <a:ext uri="{FF2B5EF4-FFF2-40B4-BE49-F238E27FC236}">
                <a16:creationId xmlns:a16="http://schemas.microsoft.com/office/drawing/2014/main" id="{805F1696-7D6B-4055-94C3-E4C179F63596}"/>
              </a:ext>
            </a:extLst>
          </p:cNvPr>
          <p:cNvSpPr/>
          <p:nvPr/>
        </p:nvSpPr>
        <p:spPr>
          <a:xfrm flipH="1" flipV="1">
            <a:off x="1839685" y="-6"/>
            <a:ext cx="10352315" cy="5638806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50" noProof="0" dirty="0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8B9EC3A9-7039-403A-9414-429521308AE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70178" y="1435100"/>
            <a:ext cx="6021821" cy="5422900"/>
          </a:xfrm>
          <a:custGeom>
            <a:avLst/>
            <a:gdLst>
              <a:gd name="connsiteX0" fmla="*/ 6021821 w 6021821"/>
              <a:gd name="connsiteY0" fmla="*/ 0 h 5422900"/>
              <a:gd name="connsiteX1" fmla="*/ 6021821 w 6021821"/>
              <a:gd name="connsiteY1" fmla="*/ 5422900 h 5422900"/>
              <a:gd name="connsiteX2" fmla="*/ 0 w 6021821"/>
              <a:gd name="connsiteY2" fmla="*/ 5422900 h 5422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021821" h="5422900">
                <a:moveTo>
                  <a:pt x="6021821" y="0"/>
                </a:moveTo>
                <a:lnTo>
                  <a:pt x="6021821" y="5422900"/>
                </a:lnTo>
                <a:lnTo>
                  <a:pt x="0" y="54229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rIns="365760" anchor="ctr">
            <a:noAutofit/>
          </a:bodyPr>
          <a:lstStyle>
            <a:lvl1pPr marL="0" indent="0" algn="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3" name="Content Placeholder 2" title="Bullet Points">
            <a:extLst>
              <a:ext uri="{FF2B5EF4-FFF2-40B4-BE49-F238E27FC236}">
                <a16:creationId xmlns:a16="http://schemas.microsoft.com/office/drawing/2014/main" id="{BFD7EA17-BE66-4636-9684-F935625879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378" y="3196916"/>
            <a:ext cx="5490447" cy="294671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rgbClr val="FFD41C"/>
              </a:buClr>
              <a:defRPr sz="180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FFD41C"/>
              </a:buClr>
              <a:defRPr sz="150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FFD41C"/>
              </a:buClr>
              <a:defRPr sz="135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FFD41C"/>
              </a:buClr>
              <a:defRPr sz="120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FFD41C"/>
              </a:buClr>
              <a:defRPr sz="120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5" name="Parallelogram 24">
            <a:extLst>
              <a:ext uri="{FF2B5EF4-FFF2-40B4-BE49-F238E27FC236}">
                <a16:creationId xmlns:a16="http://schemas.microsoft.com/office/drawing/2014/main" id="{18C08F43-D42B-4CF1-912F-BC83D72AB415}"/>
              </a:ext>
            </a:extLst>
          </p:cNvPr>
          <p:cNvSpPr/>
          <p:nvPr/>
        </p:nvSpPr>
        <p:spPr>
          <a:xfrm flipH="1">
            <a:off x="2978150" y="-5"/>
            <a:ext cx="4121151" cy="1308105"/>
          </a:xfrm>
          <a:prstGeom prst="parallelogram">
            <a:avLst>
              <a:gd name="adj" fmla="val 186380"/>
            </a:avLst>
          </a:prstGeom>
          <a:solidFill>
            <a:srgbClr val="2540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850" noProof="0" dirty="0"/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1411C731-2333-41B0-927A-0A48EEC79964}"/>
              </a:ext>
            </a:extLst>
          </p:cNvPr>
          <p:cNvCxnSpPr>
            <a:cxnSpLocks/>
          </p:cNvCxnSpPr>
          <p:nvPr/>
        </p:nvCxnSpPr>
        <p:spPr>
          <a:xfrm flipV="1">
            <a:off x="10352315" y="1185452"/>
            <a:ext cx="1839685" cy="1633948"/>
          </a:xfrm>
          <a:prstGeom prst="line">
            <a:avLst/>
          </a:prstGeom>
          <a:ln>
            <a:solidFill>
              <a:srgbClr val="FFDA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 title="Subtitle">
            <a:extLst>
              <a:ext uri="{FF2B5EF4-FFF2-40B4-BE49-F238E27FC236}">
                <a16:creationId xmlns:a16="http://schemas.microsoft.com/office/drawing/2014/main" id="{D71EE635-EA0C-4139-8160-AE1EAD13AAE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1380" y="2563479"/>
            <a:ext cx="7342621" cy="6088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 spc="225">
                <a:solidFill>
                  <a:srgbClr val="4D6EB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en-US" noProof="0"/>
              <a:t>CLICK TO SUBTITLE STYLE</a:t>
            </a:r>
          </a:p>
        </p:txBody>
      </p:sp>
      <p:sp>
        <p:nvSpPr>
          <p:cNvPr id="19" name="Title 1" title="Title ">
            <a:extLst>
              <a:ext uri="{FF2B5EF4-FFF2-40B4-BE49-F238E27FC236}">
                <a16:creationId xmlns:a16="http://schemas.microsoft.com/office/drawing/2014/main" id="{2DB9D671-9FC8-4306-96B7-D9D585694B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1378" y="1308484"/>
            <a:ext cx="7342623" cy="1215566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300" b="1">
                <a:solidFill>
                  <a:srgbClr val="25408F"/>
                </a:solidFill>
              </a:defRPr>
            </a:lvl1pPr>
          </a:lstStyle>
          <a:p>
            <a:r>
              <a:rPr lang="en-US" noProof="0"/>
              <a:t>Click to Edit </a:t>
            </a:r>
            <a:br>
              <a:rPr lang="en-US" noProof="0"/>
            </a:br>
            <a:r>
              <a:rPr lang="en-US" noProof="0"/>
              <a:t>Master Title Style 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CC8FFD3-D842-77D9-5A4D-C8169DA8DF05}"/>
              </a:ext>
            </a:extLst>
          </p:cNvPr>
          <p:cNvCxnSpPr>
            <a:cxnSpLocks/>
          </p:cNvCxnSpPr>
          <p:nvPr/>
        </p:nvCxnSpPr>
        <p:spPr>
          <a:xfrm>
            <a:off x="671267" y="2547513"/>
            <a:ext cx="5018333" cy="0"/>
          </a:xfrm>
          <a:prstGeom prst="line">
            <a:avLst/>
          </a:prstGeom>
          <a:ln>
            <a:solidFill>
              <a:srgbClr val="FFDA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160E03B9-65C1-D5F0-84E5-2085B1C5AB6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4349" y="6289180"/>
            <a:ext cx="1524575" cy="451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8737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2" userDrawn="1">
          <p15:clr>
            <a:srgbClr val="FBAE40"/>
          </p15:clr>
        </p15:guide>
        <p15:guide id="2" pos="5120" userDrawn="1">
          <p15:clr>
            <a:srgbClr val="FBAE40"/>
          </p15:clr>
        </p15:guide>
        <p15:guide id="3" pos="553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ion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AB0E1BA4-80FE-4826-BA2F-083C3A5BB7FA}"/>
              </a:ext>
            </a:extLst>
          </p:cNvPr>
          <p:cNvGrpSpPr/>
          <p:nvPr/>
        </p:nvGrpSpPr>
        <p:grpSpPr>
          <a:xfrm flipH="1">
            <a:off x="7713883" y="2"/>
            <a:ext cx="4831840" cy="3541007"/>
            <a:chOff x="-192127" y="-2"/>
            <a:chExt cx="4831840" cy="3367272"/>
          </a:xfrm>
        </p:grpSpPr>
        <p:sp>
          <p:nvSpPr>
            <p:cNvPr id="26" name="Diagonal Stripe 25">
              <a:extLst>
                <a:ext uri="{FF2B5EF4-FFF2-40B4-BE49-F238E27FC236}">
                  <a16:creationId xmlns:a16="http://schemas.microsoft.com/office/drawing/2014/main" id="{0697993E-CD44-40B9-805C-77BC608618A7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50" noProof="0" dirty="0">
                <a:solidFill>
                  <a:schemeClr val="tx1"/>
                </a:solidFill>
              </a:endParaRPr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DDBD869A-51AE-4AC9-A3E0-38E8C732B1E8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Parallelogram 29">
              <a:extLst>
                <a:ext uri="{FF2B5EF4-FFF2-40B4-BE49-F238E27FC236}">
                  <a16:creationId xmlns:a16="http://schemas.microsoft.com/office/drawing/2014/main" id="{DE18C3B6-28E6-4BBC-B634-F81DE5A9D13C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rgbClr val="FFD41C"/>
            </a:solidFill>
            <a:ln>
              <a:solidFill>
                <a:srgbClr val="FFD4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50" noProof="0" dirty="0"/>
            </a:p>
          </p:txBody>
        </p:sp>
      </p:grp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B2E19FBD-2379-4B3B-910D-F51E007CB6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0697" y="1503752"/>
            <a:ext cx="5475291" cy="78118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100" b="1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8" name="Content Placeholder 3" title="Bullet Points">
            <a:extLst>
              <a:ext uri="{FF2B5EF4-FFF2-40B4-BE49-F238E27FC236}">
                <a16:creationId xmlns:a16="http://schemas.microsoft.com/office/drawing/2014/main" id="{8715E757-6584-4841-8154-C92E70E0CD6B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520697" y="2284941"/>
            <a:ext cx="5475291" cy="386821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rgbClr val="FFD41C"/>
              </a:buClr>
              <a:defRPr lang="en-US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FFD41C"/>
              </a:buClr>
              <a:defRPr lang="en-US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FFD41C"/>
              </a:buClr>
              <a:defRPr lang="en-US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FFD41C"/>
              </a:buClr>
              <a:defRPr lang="en-US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FFD41C"/>
              </a:buClr>
              <a:defRPr lang="en-IN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>
              <a:buClr>
                <a:schemeClr val="accent2"/>
              </a:buClr>
            </a:pPr>
            <a:r>
              <a:rPr lang="en-US" noProof="0"/>
              <a:t>Click to edit Master text styles</a:t>
            </a:r>
          </a:p>
          <a:p>
            <a:pPr lvl="1">
              <a:buClr>
                <a:schemeClr val="accent2"/>
              </a:buClr>
            </a:pPr>
            <a:r>
              <a:rPr lang="en-US" noProof="0"/>
              <a:t>Second level</a:t>
            </a:r>
          </a:p>
          <a:p>
            <a:pPr lvl="2">
              <a:buClr>
                <a:schemeClr val="accent2"/>
              </a:buClr>
            </a:pPr>
            <a:r>
              <a:rPr lang="en-US" noProof="0"/>
              <a:t>Third level</a:t>
            </a:r>
          </a:p>
          <a:p>
            <a:pPr lvl="3">
              <a:buClr>
                <a:schemeClr val="accent2"/>
              </a:buClr>
            </a:pPr>
            <a:r>
              <a:rPr lang="en-US" noProof="0"/>
              <a:t>Fourth level</a:t>
            </a:r>
          </a:p>
          <a:p>
            <a:pPr lvl="4">
              <a:buClr>
                <a:schemeClr val="accent2"/>
              </a:buClr>
            </a:pPr>
            <a:r>
              <a:rPr lang="en-US" noProof="0"/>
              <a:t>Fifth level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47CDC5A2-8836-4ED3-8E78-18C24853D88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186713" y="1503752"/>
            <a:ext cx="5475600" cy="78118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100" b="1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0" name="Content Placeholder 5" title="Bullet Points">
            <a:extLst>
              <a:ext uri="{FF2B5EF4-FFF2-40B4-BE49-F238E27FC236}">
                <a16:creationId xmlns:a16="http://schemas.microsoft.com/office/drawing/2014/main" id="{D957FBD7-2C3C-4DD1-954F-DF1E007BE590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186713" y="2284941"/>
            <a:ext cx="5475600" cy="386821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rgbClr val="FFD41C"/>
              </a:buClr>
              <a:defRPr lang="en-US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FFD41C"/>
              </a:buClr>
              <a:defRPr lang="en-US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FFD41C"/>
              </a:buClr>
              <a:defRPr lang="en-US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FFD41C"/>
              </a:buClr>
              <a:defRPr lang="en-US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FFD41C"/>
              </a:buClr>
              <a:defRPr lang="en-IN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>
              <a:buClr>
                <a:schemeClr val="accent2"/>
              </a:buClr>
            </a:pPr>
            <a:r>
              <a:rPr lang="en-US" noProof="0"/>
              <a:t>Click to edit Master text styles</a:t>
            </a:r>
          </a:p>
          <a:p>
            <a:pPr lvl="1">
              <a:buClr>
                <a:schemeClr val="accent2"/>
              </a:buClr>
            </a:pPr>
            <a:r>
              <a:rPr lang="en-US" noProof="0"/>
              <a:t>Second level</a:t>
            </a:r>
          </a:p>
          <a:p>
            <a:pPr lvl="2">
              <a:buClr>
                <a:schemeClr val="accent2"/>
              </a:buClr>
            </a:pPr>
            <a:r>
              <a:rPr lang="en-US" noProof="0"/>
              <a:t>Third level</a:t>
            </a:r>
          </a:p>
          <a:p>
            <a:pPr lvl="3">
              <a:buClr>
                <a:schemeClr val="accent2"/>
              </a:buClr>
            </a:pPr>
            <a:r>
              <a:rPr lang="en-US" noProof="0"/>
              <a:t>Fourth level</a:t>
            </a:r>
          </a:p>
          <a:p>
            <a:pPr lvl="4">
              <a:buClr>
                <a:schemeClr val="accent2"/>
              </a:buClr>
            </a:pPr>
            <a:r>
              <a:rPr lang="en-US" noProof="0"/>
              <a:t>Fifth level</a:t>
            </a:r>
          </a:p>
        </p:txBody>
      </p:sp>
      <p:sp>
        <p:nvSpPr>
          <p:cNvPr id="36" name="Parallelogram 35">
            <a:extLst>
              <a:ext uri="{FF2B5EF4-FFF2-40B4-BE49-F238E27FC236}">
                <a16:creationId xmlns:a16="http://schemas.microsoft.com/office/drawing/2014/main" id="{4EBB76E7-943E-4038-B700-114F66FBC609}"/>
              </a:ext>
            </a:extLst>
          </p:cNvPr>
          <p:cNvSpPr/>
          <p:nvPr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rgbClr val="2540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2850" noProof="0" dirty="0"/>
          </a:p>
        </p:txBody>
      </p:sp>
      <p:sp>
        <p:nvSpPr>
          <p:cNvPr id="27" name="Title 1" title="Title ">
            <a:extLst>
              <a:ext uri="{FF2B5EF4-FFF2-40B4-BE49-F238E27FC236}">
                <a16:creationId xmlns:a16="http://schemas.microsoft.com/office/drawing/2014/main" id="{C3CC34F4-862A-42E7-B2FA-7B511CC2E8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677" y="209030"/>
            <a:ext cx="8203291" cy="1147969"/>
          </a:xfrm>
          <a:prstGeom prst="rect">
            <a:avLst/>
          </a:prstGeom>
        </p:spPr>
        <p:txBody>
          <a:bodyPr bIns="0" anchor="b">
            <a:normAutofit/>
          </a:bodyPr>
          <a:lstStyle>
            <a:lvl1pPr>
              <a:defRPr sz="3300" b="1">
                <a:solidFill>
                  <a:srgbClr val="25408F"/>
                </a:solidFill>
              </a:defRPr>
            </a:lvl1pPr>
          </a:lstStyle>
          <a:p>
            <a:r>
              <a:rPr lang="en-US" noProof="0"/>
              <a:t>Click to Edit Master Title Style 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FE8650EF-0657-5BA4-CF99-4AF6C759A92A}"/>
              </a:ext>
            </a:extLst>
          </p:cNvPr>
          <p:cNvCxnSpPr>
            <a:cxnSpLocks/>
          </p:cNvCxnSpPr>
          <p:nvPr/>
        </p:nvCxnSpPr>
        <p:spPr>
          <a:xfrm flipV="1">
            <a:off x="6096000" y="1894346"/>
            <a:ext cx="0" cy="3795254"/>
          </a:xfrm>
          <a:prstGeom prst="line">
            <a:avLst/>
          </a:prstGeom>
          <a:ln>
            <a:solidFill>
              <a:srgbClr val="FFDA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6E899666-61D2-5FA8-CC26-CACAF1ECCB3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4349" y="6289180"/>
            <a:ext cx="1524575" cy="45153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EE0EA36-A641-91DE-27D0-C248272ECAA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66408" y="6183549"/>
            <a:ext cx="1325592" cy="662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5550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5120" userDrawn="1">
          <p15:clr>
            <a:srgbClr val="FBAE40"/>
          </p15:clr>
        </p15:guide>
        <p15:guide id="3" pos="524" userDrawn="1">
          <p15:clr>
            <a:srgbClr val="FBAE40"/>
          </p15:clr>
        </p15:guide>
        <p15:guide id="4" pos="9897" userDrawn="1">
          <p15:clr>
            <a:srgbClr val="FBAE40"/>
          </p15:clr>
        </p15:guide>
        <p15:guide id="5" orient="horz" pos="777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>
            <a:extLst>
              <a:ext uri="{FF2B5EF4-FFF2-40B4-BE49-F238E27FC236}">
                <a16:creationId xmlns:a16="http://schemas.microsoft.com/office/drawing/2014/main" id="{5806E656-313A-47B1-B381-D004200F7A01}"/>
              </a:ext>
            </a:extLst>
          </p:cNvPr>
          <p:cNvGrpSpPr/>
          <p:nvPr/>
        </p:nvGrpSpPr>
        <p:grpSpPr>
          <a:xfrm flipH="1">
            <a:off x="7374520" y="2"/>
            <a:ext cx="4831840" cy="3541007"/>
            <a:chOff x="-192127" y="-2"/>
            <a:chExt cx="4831840" cy="3367272"/>
          </a:xfrm>
        </p:grpSpPr>
        <p:sp>
          <p:nvSpPr>
            <p:cNvPr id="29" name="Diagonal Stripe 28">
              <a:extLst>
                <a:ext uri="{FF2B5EF4-FFF2-40B4-BE49-F238E27FC236}">
                  <a16:creationId xmlns:a16="http://schemas.microsoft.com/office/drawing/2014/main" id="{65F8E2DA-4BB4-4421-9172-A11AF38DFEF4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50" noProof="0" dirty="0">
                <a:solidFill>
                  <a:schemeClr val="tx1"/>
                </a:solidFill>
              </a:endParaRPr>
            </a:p>
          </p:txBody>
        </p: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6EDB47F2-B6A7-40B4-8A2C-06719F75C085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Parallelogram 30">
              <a:extLst>
                <a:ext uri="{FF2B5EF4-FFF2-40B4-BE49-F238E27FC236}">
                  <a16:creationId xmlns:a16="http://schemas.microsoft.com/office/drawing/2014/main" id="{B188E7A9-2351-4B68-98B8-10099CB39CD2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rgbClr val="FFD4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50" noProof="0" dirty="0"/>
            </a:p>
          </p:txBody>
        </p:sp>
      </p:grpSp>
      <p:sp>
        <p:nvSpPr>
          <p:cNvPr id="33" name="Parallelogram 32">
            <a:extLst>
              <a:ext uri="{FF2B5EF4-FFF2-40B4-BE49-F238E27FC236}">
                <a16:creationId xmlns:a16="http://schemas.microsoft.com/office/drawing/2014/main" id="{F088C182-BF10-45B2-B159-7702E00D31D4}"/>
              </a:ext>
            </a:extLst>
          </p:cNvPr>
          <p:cNvSpPr/>
          <p:nvPr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rgbClr val="2540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2850" noProof="0" dirty="0"/>
          </a:p>
        </p:txBody>
      </p:sp>
      <p:sp>
        <p:nvSpPr>
          <p:cNvPr id="34" name="Text Placeholder 4" title="Subtitle">
            <a:extLst>
              <a:ext uri="{FF2B5EF4-FFF2-40B4-BE49-F238E27FC236}">
                <a16:creationId xmlns:a16="http://schemas.microsoft.com/office/drawing/2014/main" id="{FB561B16-2788-452A-B7AF-A482256DCDF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20494" y="1376934"/>
            <a:ext cx="7368596" cy="6088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 b="0" spc="225">
                <a:solidFill>
                  <a:srgbClr val="4D6EB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en-US" noProof="0"/>
              <a:t>CLICK TO SUBTITLE STYLE</a:t>
            </a:r>
          </a:p>
        </p:txBody>
      </p:sp>
      <p:sp>
        <p:nvSpPr>
          <p:cNvPr id="17" name="Title 1" title="Title ">
            <a:extLst>
              <a:ext uri="{FF2B5EF4-FFF2-40B4-BE49-F238E27FC236}">
                <a16:creationId xmlns:a16="http://schemas.microsoft.com/office/drawing/2014/main" id="{BDEC780E-6412-1344-A62E-6B84E9CCB67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678" y="209030"/>
            <a:ext cx="8333223" cy="1147969"/>
          </a:xfrm>
          <a:prstGeom prst="rect">
            <a:avLst/>
          </a:prstGeom>
        </p:spPr>
        <p:txBody>
          <a:bodyPr bIns="0" anchor="b">
            <a:normAutofit/>
          </a:bodyPr>
          <a:lstStyle>
            <a:lvl1pPr>
              <a:defRPr sz="3300" b="1">
                <a:solidFill>
                  <a:srgbClr val="25408F"/>
                </a:solidFill>
              </a:defRPr>
            </a:lvl1pPr>
          </a:lstStyle>
          <a:p>
            <a:r>
              <a:rPr lang="en-US" noProof="0"/>
              <a:t>Click to Edit Master Title Style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C82AC85-33B6-2B49-8BF4-08414444375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31815" y="2005762"/>
            <a:ext cx="5225764" cy="40838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800">
                <a:solidFill>
                  <a:schemeClr val="bg1"/>
                </a:solidFill>
              </a:defRPr>
            </a:lvl2pPr>
            <a:lvl3pPr marL="685800" indent="0">
              <a:buNone/>
              <a:defRPr sz="1800">
                <a:solidFill>
                  <a:schemeClr val="bg1"/>
                </a:solidFill>
              </a:defRPr>
            </a:lvl3pPr>
            <a:lvl4pPr marL="1028700" indent="0">
              <a:buNone/>
              <a:defRPr sz="1800">
                <a:solidFill>
                  <a:schemeClr val="bg1"/>
                </a:solidFill>
              </a:defRPr>
            </a:lvl4pPr>
            <a:lvl5pPr marL="1371600" indent="0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Text here</a:t>
            </a:r>
          </a:p>
        </p:txBody>
      </p:sp>
      <p:sp>
        <p:nvSpPr>
          <p:cNvPr id="20" name="Chart Placeholder 2" title="Chart">
            <a:extLst>
              <a:ext uri="{FF2B5EF4-FFF2-40B4-BE49-F238E27FC236}">
                <a16:creationId xmlns:a16="http://schemas.microsoft.com/office/drawing/2014/main" id="{0EF0FD2A-B62A-4931-846D-2602DED26606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5796115" y="2005762"/>
            <a:ext cx="5719397" cy="4084470"/>
          </a:xfrm>
          <a:prstGeom prst="rect">
            <a:avLst/>
          </a:prstGeom>
        </p:spPr>
        <p:txBody>
          <a:bodyPr vert="horz" lIns="91420" tIns="45710" rIns="91420" bIns="45710">
            <a:noAutofit/>
          </a:bodyPr>
          <a:lstStyle>
            <a:lvl1pPr marL="0" indent="0" algn="ctr">
              <a:buNone/>
              <a:defRPr sz="1500" b="0" i="0">
                <a:solidFill>
                  <a:schemeClr val="tx1"/>
                </a:solidFill>
                <a:latin typeface="+mn-lt"/>
                <a:cs typeface="CiscoSans ExtraLight"/>
              </a:defRPr>
            </a:lvl1pPr>
          </a:lstStyle>
          <a:p>
            <a:pPr lvl="0"/>
            <a:r>
              <a:rPr lang="en-US" noProof="0" dirty="0"/>
              <a:t>Click icon to add chart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310B541-DE35-6874-E61C-2CCE2570A14E}"/>
              </a:ext>
            </a:extLst>
          </p:cNvPr>
          <p:cNvCxnSpPr>
            <a:cxnSpLocks/>
          </p:cNvCxnSpPr>
          <p:nvPr/>
        </p:nvCxnSpPr>
        <p:spPr>
          <a:xfrm>
            <a:off x="628934" y="1376932"/>
            <a:ext cx="5069135" cy="0"/>
          </a:xfrm>
          <a:prstGeom prst="line">
            <a:avLst/>
          </a:prstGeom>
          <a:ln>
            <a:solidFill>
              <a:srgbClr val="FFDA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A1A28863-79A1-1AF5-5BE9-2AEC58D978F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4349" y="6289180"/>
            <a:ext cx="1524575" cy="451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9766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2" userDrawn="1">
          <p15:clr>
            <a:srgbClr val="FBAE40"/>
          </p15:clr>
        </p15:guide>
        <p15:guide id="2" pos="5120" userDrawn="1">
          <p15:clr>
            <a:srgbClr val="FBAE40"/>
          </p15:clr>
        </p15:guide>
        <p15:guide id="3" pos="1037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able Placeholder 11" title="Table">
            <a:extLst>
              <a:ext uri="{FF2B5EF4-FFF2-40B4-BE49-F238E27FC236}">
                <a16:creationId xmlns:a16="http://schemas.microsoft.com/office/drawing/2014/main" id="{7CD3E31F-0AF8-4EB8-B6FA-BD95A2EDA63B}"/>
              </a:ext>
            </a:extLst>
          </p:cNvPr>
          <p:cNvSpPr>
            <a:spLocks noGrp="1"/>
          </p:cNvSpPr>
          <p:nvPr>
            <p:ph type="tbl" sz="quarter" idx="12"/>
          </p:nvPr>
        </p:nvSpPr>
        <p:spPr>
          <a:xfrm>
            <a:off x="531379" y="2664803"/>
            <a:ext cx="10993375" cy="3433180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0" indent="0" algn="ctr">
              <a:buNone/>
              <a:defRPr sz="15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noProof="0" dirty="0"/>
              <a:t>Click icon to add table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36C8A74F-FDDF-48E8-AC2B-A5BD59D7D6A3}"/>
              </a:ext>
            </a:extLst>
          </p:cNvPr>
          <p:cNvGrpSpPr/>
          <p:nvPr/>
        </p:nvGrpSpPr>
        <p:grpSpPr>
          <a:xfrm flipH="1">
            <a:off x="7561328" y="2"/>
            <a:ext cx="4831840" cy="3541007"/>
            <a:chOff x="-192127" y="-2"/>
            <a:chExt cx="4831840" cy="3367272"/>
          </a:xfrm>
        </p:grpSpPr>
        <p:sp>
          <p:nvSpPr>
            <p:cNvPr id="27" name="Diagonal Stripe 26">
              <a:extLst>
                <a:ext uri="{FF2B5EF4-FFF2-40B4-BE49-F238E27FC236}">
                  <a16:creationId xmlns:a16="http://schemas.microsoft.com/office/drawing/2014/main" id="{2D5247F3-E6EB-4003-B1FD-F6200F0738E5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50" noProof="0" dirty="0">
                <a:solidFill>
                  <a:schemeClr val="tx1"/>
                </a:solidFill>
              </a:endParaRPr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E9B7D995-9FB8-4461-8AAA-FA8B9A145B6B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Parallelogram 32">
              <a:extLst>
                <a:ext uri="{FF2B5EF4-FFF2-40B4-BE49-F238E27FC236}">
                  <a16:creationId xmlns:a16="http://schemas.microsoft.com/office/drawing/2014/main" id="{849B962F-68BC-4B89-B4D8-D862517534DF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rgbClr val="FFD4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50" noProof="0" dirty="0"/>
            </a:p>
          </p:txBody>
        </p:sp>
      </p:grpSp>
      <p:sp>
        <p:nvSpPr>
          <p:cNvPr id="36" name="Parallelogram 35">
            <a:extLst>
              <a:ext uri="{FF2B5EF4-FFF2-40B4-BE49-F238E27FC236}">
                <a16:creationId xmlns:a16="http://schemas.microsoft.com/office/drawing/2014/main" id="{8006416B-866C-47E5-8480-109B40F9EAA9}"/>
              </a:ext>
            </a:extLst>
          </p:cNvPr>
          <p:cNvSpPr/>
          <p:nvPr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rgbClr val="2540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850" noProof="0" dirty="0"/>
          </a:p>
        </p:txBody>
      </p:sp>
      <p:sp>
        <p:nvSpPr>
          <p:cNvPr id="37" name="Text Placeholder 4" title="Subtitle">
            <a:extLst>
              <a:ext uri="{FF2B5EF4-FFF2-40B4-BE49-F238E27FC236}">
                <a16:creationId xmlns:a16="http://schemas.microsoft.com/office/drawing/2014/main" id="{FE79FAE9-2A8C-46BA-8738-44CBCF7294A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20494" y="1376934"/>
            <a:ext cx="7368596" cy="6088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 b="0" spc="225">
                <a:solidFill>
                  <a:srgbClr val="4D6EB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en-US" noProof="0"/>
              <a:t>CLICK TO SUBTITLE STYLE</a:t>
            </a:r>
          </a:p>
        </p:txBody>
      </p:sp>
      <p:sp>
        <p:nvSpPr>
          <p:cNvPr id="17" name="Title 1" title="Title ">
            <a:extLst>
              <a:ext uri="{FF2B5EF4-FFF2-40B4-BE49-F238E27FC236}">
                <a16:creationId xmlns:a16="http://schemas.microsoft.com/office/drawing/2014/main" id="{0F525D04-A814-7A4D-9732-11097EA762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678" y="209030"/>
            <a:ext cx="8333223" cy="1147969"/>
          </a:xfrm>
          <a:prstGeom prst="rect">
            <a:avLst/>
          </a:prstGeom>
        </p:spPr>
        <p:txBody>
          <a:bodyPr bIns="0" anchor="b">
            <a:normAutofit/>
          </a:bodyPr>
          <a:lstStyle>
            <a:lvl1pPr>
              <a:defRPr sz="3300" b="1">
                <a:solidFill>
                  <a:srgbClr val="25408F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noProof="0"/>
              <a:t>Click to Edit Master Title Style 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3BEF7FF-22EE-7547-D7F0-7178B2FF0272}"/>
              </a:ext>
            </a:extLst>
          </p:cNvPr>
          <p:cNvCxnSpPr>
            <a:cxnSpLocks/>
          </p:cNvCxnSpPr>
          <p:nvPr/>
        </p:nvCxnSpPr>
        <p:spPr>
          <a:xfrm>
            <a:off x="628934" y="1376932"/>
            <a:ext cx="5069135" cy="0"/>
          </a:xfrm>
          <a:prstGeom prst="line">
            <a:avLst/>
          </a:prstGeom>
          <a:ln>
            <a:solidFill>
              <a:srgbClr val="FFDA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AC6C7186-A876-206E-9166-70A03B01409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4349" y="6289180"/>
            <a:ext cx="1524575" cy="45153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B74FF9E-AD72-95F2-4170-2C0247ED1FB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51321" y="6091688"/>
            <a:ext cx="1532627" cy="766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8113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2" userDrawn="1">
          <p15:clr>
            <a:srgbClr val="FBAE40"/>
          </p15:clr>
        </p15:guide>
        <p15:guide id="2" pos="5120" userDrawn="1">
          <p15:clr>
            <a:srgbClr val="FBAE40"/>
          </p15:clr>
        </p15:guide>
        <p15:guide id="3" pos="1037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>
            <a:extLst>
              <a:ext uri="{FF2B5EF4-FFF2-40B4-BE49-F238E27FC236}">
                <a16:creationId xmlns:a16="http://schemas.microsoft.com/office/drawing/2014/main" id="{36C8A74F-FDDF-48E8-AC2B-A5BD59D7D6A3}"/>
              </a:ext>
            </a:extLst>
          </p:cNvPr>
          <p:cNvGrpSpPr/>
          <p:nvPr/>
        </p:nvGrpSpPr>
        <p:grpSpPr>
          <a:xfrm flipH="1">
            <a:off x="7563780" y="2"/>
            <a:ext cx="4831840" cy="3541007"/>
            <a:chOff x="-192127" y="-2"/>
            <a:chExt cx="4831840" cy="3367272"/>
          </a:xfrm>
        </p:grpSpPr>
        <p:sp>
          <p:nvSpPr>
            <p:cNvPr id="27" name="Diagonal Stripe 26">
              <a:extLst>
                <a:ext uri="{FF2B5EF4-FFF2-40B4-BE49-F238E27FC236}">
                  <a16:creationId xmlns:a16="http://schemas.microsoft.com/office/drawing/2014/main" id="{2D5247F3-E6EB-4003-B1FD-F6200F0738E5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50" noProof="0" dirty="0">
                <a:solidFill>
                  <a:schemeClr val="tx1"/>
                </a:solidFill>
              </a:endParaRPr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E9B7D995-9FB8-4461-8AAA-FA8B9A145B6B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Parallelogram 32">
              <a:extLst>
                <a:ext uri="{FF2B5EF4-FFF2-40B4-BE49-F238E27FC236}">
                  <a16:creationId xmlns:a16="http://schemas.microsoft.com/office/drawing/2014/main" id="{849B962F-68BC-4B89-B4D8-D862517534DF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rgbClr val="FFD4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50" noProof="0" dirty="0"/>
            </a:p>
          </p:txBody>
        </p:sp>
      </p:grpSp>
      <p:sp>
        <p:nvSpPr>
          <p:cNvPr id="36" name="Parallelogram 35">
            <a:extLst>
              <a:ext uri="{FF2B5EF4-FFF2-40B4-BE49-F238E27FC236}">
                <a16:creationId xmlns:a16="http://schemas.microsoft.com/office/drawing/2014/main" id="{8006416B-866C-47E5-8480-109B40F9EAA9}"/>
              </a:ext>
            </a:extLst>
          </p:cNvPr>
          <p:cNvSpPr/>
          <p:nvPr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rgbClr val="2540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850" noProof="0" dirty="0"/>
          </a:p>
        </p:txBody>
      </p:sp>
      <p:sp>
        <p:nvSpPr>
          <p:cNvPr id="37" name="Text Placeholder 4" title="Subtitle">
            <a:extLst>
              <a:ext uri="{FF2B5EF4-FFF2-40B4-BE49-F238E27FC236}">
                <a16:creationId xmlns:a16="http://schemas.microsoft.com/office/drawing/2014/main" id="{FE79FAE9-2A8C-46BA-8738-44CBCF7294A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20494" y="1376934"/>
            <a:ext cx="7368596" cy="6088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 b="0" spc="225">
                <a:solidFill>
                  <a:srgbClr val="4D6EB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en-US" noProof="0"/>
              <a:t>CLICK TO SUBTITLE STYLE</a:t>
            </a:r>
          </a:p>
        </p:txBody>
      </p:sp>
      <p:sp>
        <p:nvSpPr>
          <p:cNvPr id="17" name="Title 1" title="Title ">
            <a:extLst>
              <a:ext uri="{FF2B5EF4-FFF2-40B4-BE49-F238E27FC236}">
                <a16:creationId xmlns:a16="http://schemas.microsoft.com/office/drawing/2014/main" id="{0F525D04-A814-7A4D-9732-11097EA762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678" y="209030"/>
            <a:ext cx="8333223" cy="1147969"/>
          </a:xfrm>
          <a:prstGeom prst="rect">
            <a:avLst/>
          </a:prstGeom>
        </p:spPr>
        <p:txBody>
          <a:bodyPr bIns="0" anchor="b">
            <a:normAutofit/>
          </a:bodyPr>
          <a:lstStyle>
            <a:lvl1pPr>
              <a:defRPr sz="3300" b="1">
                <a:solidFill>
                  <a:srgbClr val="25408F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noProof="0"/>
              <a:t>Click to Edit Master Title Style </a:t>
            </a:r>
          </a:p>
        </p:txBody>
      </p:sp>
      <p:sp>
        <p:nvSpPr>
          <p:cNvPr id="16" name="Content Placeholder 3" title="Bullet Points">
            <a:extLst>
              <a:ext uri="{FF2B5EF4-FFF2-40B4-BE49-F238E27FC236}">
                <a16:creationId xmlns:a16="http://schemas.microsoft.com/office/drawing/2014/main" id="{5426A714-11C8-0119-9836-19A8179A42E1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520698" y="2005762"/>
            <a:ext cx="9664703" cy="4112463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>
              <a:buClr>
                <a:schemeClr val="accent4"/>
              </a:buClr>
              <a:buFont typeface="Wingdings" panose="05000000000000000000" pitchFamily="2" charset="2"/>
              <a:buChar char="§"/>
              <a:defRPr lang="en-US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FFD41C"/>
              </a:buClr>
              <a:defRPr lang="en-US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FFD41C"/>
              </a:buClr>
              <a:defRPr lang="en-US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FFD41C"/>
              </a:buClr>
              <a:defRPr lang="en-US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FFD41C"/>
              </a:buClr>
              <a:defRPr lang="en-IN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>
              <a:buClr>
                <a:schemeClr val="accent2"/>
              </a:buClr>
            </a:pPr>
            <a:r>
              <a:rPr lang="en-US" noProof="0" dirty="0"/>
              <a:t>Click to edit Master text styles</a:t>
            </a:r>
          </a:p>
          <a:p>
            <a:pPr lvl="1">
              <a:buClr>
                <a:schemeClr val="accent2"/>
              </a:buClr>
            </a:pPr>
            <a:r>
              <a:rPr lang="en-US" noProof="0" dirty="0"/>
              <a:t>Second level</a:t>
            </a:r>
          </a:p>
          <a:p>
            <a:pPr lvl="2">
              <a:buClr>
                <a:schemeClr val="accent2"/>
              </a:buClr>
            </a:pPr>
            <a:r>
              <a:rPr lang="en-US" noProof="0" dirty="0"/>
              <a:t>Third level</a:t>
            </a:r>
          </a:p>
          <a:p>
            <a:pPr lvl="3">
              <a:buClr>
                <a:schemeClr val="accent2"/>
              </a:buClr>
            </a:pPr>
            <a:r>
              <a:rPr lang="en-US" noProof="0" dirty="0"/>
              <a:t>Fourth level</a:t>
            </a:r>
          </a:p>
          <a:p>
            <a:pPr lvl="4">
              <a:buClr>
                <a:schemeClr val="accent2"/>
              </a:buClr>
            </a:pPr>
            <a:r>
              <a:rPr lang="en-US" noProof="0" dirty="0"/>
              <a:t>Fifth level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1A14A363-2DEF-D19B-C0B6-397DAF386112}"/>
              </a:ext>
            </a:extLst>
          </p:cNvPr>
          <p:cNvCxnSpPr>
            <a:cxnSpLocks/>
          </p:cNvCxnSpPr>
          <p:nvPr/>
        </p:nvCxnSpPr>
        <p:spPr>
          <a:xfrm>
            <a:off x="628934" y="1376932"/>
            <a:ext cx="5069135" cy="0"/>
          </a:xfrm>
          <a:prstGeom prst="line">
            <a:avLst/>
          </a:prstGeom>
          <a:ln>
            <a:solidFill>
              <a:srgbClr val="FFDA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09AB8A9D-517B-9D3B-3D65-BF155945E2A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4349" y="6289180"/>
            <a:ext cx="1524575" cy="45153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99FC129-09C8-3482-B4EF-77721BA96EE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53897" y="6118227"/>
            <a:ext cx="1422145" cy="711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4533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2" userDrawn="1">
          <p15:clr>
            <a:srgbClr val="FBAE40"/>
          </p15:clr>
        </p15:guide>
        <p15:guide id="2" pos="5120" userDrawn="1">
          <p15:clr>
            <a:srgbClr val="FBAE40"/>
          </p15:clr>
        </p15:guide>
        <p15:guide id="3" pos="1037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>
            <a:extLst>
              <a:ext uri="{FF2B5EF4-FFF2-40B4-BE49-F238E27FC236}">
                <a16:creationId xmlns:a16="http://schemas.microsoft.com/office/drawing/2014/main" id="{36C8A74F-FDDF-48E8-AC2B-A5BD59D7D6A3}"/>
              </a:ext>
            </a:extLst>
          </p:cNvPr>
          <p:cNvGrpSpPr/>
          <p:nvPr/>
        </p:nvGrpSpPr>
        <p:grpSpPr>
          <a:xfrm flipH="1">
            <a:off x="7561328" y="2"/>
            <a:ext cx="4831840" cy="3541007"/>
            <a:chOff x="-192127" y="-2"/>
            <a:chExt cx="4831840" cy="3367272"/>
          </a:xfrm>
        </p:grpSpPr>
        <p:sp>
          <p:nvSpPr>
            <p:cNvPr id="27" name="Diagonal Stripe 26">
              <a:extLst>
                <a:ext uri="{FF2B5EF4-FFF2-40B4-BE49-F238E27FC236}">
                  <a16:creationId xmlns:a16="http://schemas.microsoft.com/office/drawing/2014/main" id="{2D5247F3-E6EB-4003-B1FD-F6200F0738E5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50" noProof="0" dirty="0">
                <a:solidFill>
                  <a:schemeClr val="tx1"/>
                </a:solidFill>
              </a:endParaRPr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E9B7D995-9FB8-4461-8AAA-FA8B9A145B6B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Parallelogram 32">
              <a:extLst>
                <a:ext uri="{FF2B5EF4-FFF2-40B4-BE49-F238E27FC236}">
                  <a16:creationId xmlns:a16="http://schemas.microsoft.com/office/drawing/2014/main" id="{849B962F-68BC-4B89-B4D8-D862517534DF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rgbClr val="FFD4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50" noProof="0" dirty="0"/>
            </a:p>
          </p:txBody>
        </p:sp>
      </p:grpSp>
      <p:sp>
        <p:nvSpPr>
          <p:cNvPr id="36" name="Parallelogram 35">
            <a:extLst>
              <a:ext uri="{FF2B5EF4-FFF2-40B4-BE49-F238E27FC236}">
                <a16:creationId xmlns:a16="http://schemas.microsoft.com/office/drawing/2014/main" id="{8006416B-866C-47E5-8480-109B40F9EAA9}"/>
              </a:ext>
            </a:extLst>
          </p:cNvPr>
          <p:cNvSpPr/>
          <p:nvPr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rgbClr val="2540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850" noProof="0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750A33E-CEFE-4D43-9554-513B01B1D3D9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6472631" y="6356352"/>
            <a:ext cx="4114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A960C75-8FA7-5740-9388-2B5112B2C5B9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11146972" y="6356352"/>
            <a:ext cx="740227" cy="365125"/>
          </a:xfrm>
          <a:prstGeom prst="rect">
            <a:avLst/>
          </a:prstGeom>
        </p:spPr>
        <p:txBody>
          <a:bodyPr/>
          <a:lstStyle/>
          <a:p>
            <a:fld id="{A8F11E50-8846-4864-A4FF-85EAF022CC4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7" name="Title 1" title="Title ">
            <a:extLst>
              <a:ext uri="{FF2B5EF4-FFF2-40B4-BE49-F238E27FC236}">
                <a16:creationId xmlns:a16="http://schemas.microsoft.com/office/drawing/2014/main" id="{0F525D04-A814-7A4D-9732-11097EA762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678" y="209030"/>
            <a:ext cx="8333223" cy="1147969"/>
          </a:xfrm>
          <a:prstGeom prst="rect">
            <a:avLst/>
          </a:prstGeom>
        </p:spPr>
        <p:txBody>
          <a:bodyPr bIns="0" anchor="b">
            <a:normAutofit/>
          </a:bodyPr>
          <a:lstStyle>
            <a:lvl1pPr>
              <a:defRPr sz="3300" b="1">
                <a:solidFill>
                  <a:srgbClr val="25408F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noProof="0"/>
              <a:t>Click to Edit Master Title Style </a:t>
            </a:r>
          </a:p>
        </p:txBody>
      </p:sp>
      <p:sp>
        <p:nvSpPr>
          <p:cNvPr id="16" name="Content Placeholder 3" title="Bullet Points">
            <a:extLst>
              <a:ext uri="{FF2B5EF4-FFF2-40B4-BE49-F238E27FC236}">
                <a16:creationId xmlns:a16="http://schemas.microsoft.com/office/drawing/2014/main" id="{5426A714-11C8-0119-9836-19A8179A42E1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520698" y="1356998"/>
            <a:ext cx="9664703" cy="476122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rgbClr val="FFD41C"/>
              </a:buClr>
              <a:defRPr lang="en-US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FFD41C"/>
              </a:buClr>
              <a:defRPr lang="en-US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FFD41C"/>
              </a:buClr>
              <a:defRPr lang="en-US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FFD41C"/>
              </a:buClr>
              <a:defRPr lang="en-US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FFD41C"/>
              </a:buClr>
              <a:defRPr lang="en-IN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>
              <a:buClr>
                <a:schemeClr val="accent2"/>
              </a:buClr>
            </a:pPr>
            <a:r>
              <a:rPr lang="en-US" noProof="0"/>
              <a:t>Click to edit Master text styles</a:t>
            </a:r>
          </a:p>
          <a:p>
            <a:pPr lvl="1">
              <a:buClr>
                <a:schemeClr val="accent2"/>
              </a:buClr>
            </a:pPr>
            <a:r>
              <a:rPr lang="en-US" noProof="0"/>
              <a:t>Second level</a:t>
            </a:r>
          </a:p>
          <a:p>
            <a:pPr lvl="2">
              <a:buClr>
                <a:schemeClr val="accent2"/>
              </a:buClr>
            </a:pPr>
            <a:r>
              <a:rPr lang="en-US" noProof="0"/>
              <a:t>Third level</a:t>
            </a:r>
          </a:p>
          <a:p>
            <a:pPr lvl="3">
              <a:buClr>
                <a:schemeClr val="accent2"/>
              </a:buClr>
            </a:pPr>
            <a:r>
              <a:rPr lang="en-US" noProof="0"/>
              <a:t>Fourth level</a:t>
            </a:r>
          </a:p>
          <a:p>
            <a:pPr lvl="4">
              <a:buClr>
                <a:schemeClr val="accent2"/>
              </a:buClr>
            </a:pPr>
            <a:r>
              <a:rPr lang="en-US" noProof="0"/>
              <a:t>Fifth level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F6F75BF-BFC7-F423-F2B4-4C1E06E45B79}"/>
              </a:ext>
            </a:extLst>
          </p:cNvPr>
          <p:cNvCxnSpPr>
            <a:cxnSpLocks/>
          </p:cNvCxnSpPr>
          <p:nvPr/>
        </p:nvCxnSpPr>
        <p:spPr>
          <a:xfrm>
            <a:off x="628934" y="1376932"/>
            <a:ext cx="6050975" cy="0"/>
          </a:xfrm>
          <a:prstGeom prst="line">
            <a:avLst/>
          </a:prstGeom>
          <a:ln>
            <a:solidFill>
              <a:srgbClr val="FFDA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8B2B8320-6CD1-C48F-C2D7-E9E4BD99EFB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4349" y="6289180"/>
            <a:ext cx="1524575" cy="451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6006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2" userDrawn="1">
          <p15:clr>
            <a:srgbClr val="FBAE40"/>
          </p15:clr>
        </p15:guide>
        <p15:guide id="2" pos="5120" userDrawn="1">
          <p15:clr>
            <a:srgbClr val="FBAE40"/>
          </p15:clr>
        </p15:guide>
        <p15:guide id="3" pos="1037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B16155-303B-403D-8B49-D4CEE47D68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8531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Title Placeholder 8">
            <a:extLst>
              <a:ext uri="{FF2B5EF4-FFF2-40B4-BE49-F238E27FC236}">
                <a16:creationId xmlns:a16="http://schemas.microsoft.com/office/drawing/2014/main" id="{AA2D2B61-D240-024D-AD60-4162EF1528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677" y="209029"/>
            <a:ext cx="10835123" cy="1147968"/>
          </a:xfrm>
          <a:prstGeom prst="rect">
            <a:avLst/>
          </a:prstGeom>
        </p:spPr>
        <p:txBody>
          <a:bodyPr vert="horz" lIns="91440" tIns="45720" rIns="91440" bIns="0" rtlCol="0" anchor="b">
            <a:normAutofit/>
          </a:bodyPr>
          <a:lstStyle/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66652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8" r:id="rId1"/>
    <p:sldLayoutId id="2147484129" r:id="rId2"/>
    <p:sldLayoutId id="2147484130" r:id="rId3"/>
    <p:sldLayoutId id="2147484131" r:id="rId4"/>
    <p:sldLayoutId id="2147484132" r:id="rId5"/>
    <p:sldLayoutId id="2147484133" r:id="rId6"/>
    <p:sldLayoutId id="2147484134" r:id="rId7"/>
    <p:sldLayoutId id="2147484135" r:id="rId8"/>
    <p:sldLayoutId id="2147484136" r:id="rId9"/>
    <p:sldLayoutId id="2147484137" r:id="rId10"/>
    <p:sldLayoutId id="2147484138" r:id="rId11"/>
    <p:sldLayoutId id="2147484139" r:id="rId12"/>
    <p:sldLayoutId id="2147484140" r:id="rId13"/>
    <p:sldLayoutId id="2147484141" r:id="rId14"/>
    <p:sldLayoutId id="2147484142" r:id="rId15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lang="en-IN" sz="3300" b="1" kern="1200">
          <a:solidFill>
            <a:srgbClr val="25408F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Clr>
          <a:srgbClr val="2E7A40"/>
        </a:buClr>
        <a:buFont typeface="Arial" panose="020B0604020202020204" pitchFamily="34" charset="0"/>
        <a:buChar char="•"/>
        <a:defRPr lang="en-US" sz="180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2E7A40"/>
        </a:buClr>
        <a:buFont typeface="Arial" panose="020B0604020202020204" pitchFamily="34" charset="0"/>
        <a:buChar char="•"/>
        <a:defRPr lang="en-US" sz="15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2E7A40"/>
        </a:buClr>
        <a:buFont typeface="Arial" panose="020B0604020202020204" pitchFamily="34" charset="0"/>
        <a:buChar char="•"/>
        <a:defRPr lang="en-US" sz="135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2E7A40"/>
        </a:buClr>
        <a:buFont typeface="Arial" panose="020B0604020202020204" pitchFamily="34" charset="0"/>
        <a:buChar char="•"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2E7A40"/>
        </a:buClr>
        <a:buFont typeface="Arial" panose="020B0604020202020204" pitchFamily="34" charset="0"/>
        <a:buChar char="•"/>
        <a:defRPr lang="en-IN" sz="12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tags" Target="../tags/tag3.xml"/><Relationship Id="rId7" Type="http://schemas.openxmlformats.org/officeDocument/2006/relationships/image" Target="../media/image17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10.png"/><Relationship Id="rId11" Type="http://schemas.openxmlformats.org/officeDocument/2006/relationships/image" Target="../media/image16.jpeg"/><Relationship Id="rId5" Type="http://schemas.openxmlformats.org/officeDocument/2006/relationships/slideLayout" Target="../slideLayouts/slideLayout9.xml"/><Relationship Id="rId10" Type="http://schemas.openxmlformats.org/officeDocument/2006/relationships/image" Target="../media/image20.png"/><Relationship Id="rId4" Type="http://schemas.openxmlformats.org/officeDocument/2006/relationships/tags" Target="../tags/tag4.xml"/><Relationship Id="rId9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ir.ca.gov/dosh/avian-flu/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ir.ca.gov/dosh/dosh_publications/Zoonotic-ATD-Hazards.pdf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ir.ca.gov/dosh/dosh_publications/Model-IIPP-Zoonotic.docx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ir.ca.gov/dosh/consultation.html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ir.ca.gov/dwc/DWC_FAQ.htm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ir.ca.gov/dlse/California-Paid-Sick-Leave.html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C51CF9-3250-AC8F-BB61-9D9BC9CB67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8400" y="762000"/>
            <a:ext cx="5543317" cy="4343400"/>
          </a:xfrm>
        </p:spPr>
        <p:txBody>
          <a:bodyPr>
            <a:normAutofit fontScale="90000"/>
          </a:bodyPr>
          <a:lstStyle/>
          <a:p>
            <a:pPr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4400" dirty="0"/>
              <a:t>Cal/OSHA</a:t>
            </a:r>
            <a:br>
              <a:rPr lang="en-US" sz="32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</a:br>
            <a:r>
              <a:rPr lang="en-US" sz="3400" b="1" i="0" dirty="0">
                <a:solidFill>
                  <a:srgbClr val="333333"/>
                </a:solidFill>
                <a:effectLst/>
              </a:rPr>
              <a:t>Avian Influenza (Bird Flu) &amp;</a:t>
            </a:r>
            <a:br>
              <a:rPr lang="en-US" sz="3400" b="1" i="0" dirty="0">
                <a:solidFill>
                  <a:srgbClr val="333333"/>
                </a:solidFill>
                <a:effectLst/>
              </a:rPr>
            </a:br>
            <a:r>
              <a:rPr lang="en-US" sz="3400" b="1" i="0" dirty="0">
                <a:solidFill>
                  <a:srgbClr val="333333"/>
                </a:solidFill>
                <a:effectLst/>
              </a:rPr>
              <a:t>Worker Protection</a:t>
            </a:r>
            <a:br>
              <a:rPr lang="en-US" sz="3200" b="1" i="0" dirty="0">
                <a:solidFill>
                  <a:srgbClr val="333333"/>
                </a:solidFill>
                <a:effectLst/>
              </a:rPr>
            </a:br>
            <a:r>
              <a:rPr lang="en-US" sz="3200" b="1" i="0" dirty="0">
                <a:solidFill>
                  <a:srgbClr val="333333"/>
                </a:solidFill>
                <a:effectLst/>
              </a:rPr>
              <a:t>Select requirements</a:t>
            </a:r>
            <a:br>
              <a:rPr lang="en-US" sz="3200" b="1" i="0" dirty="0">
                <a:solidFill>
                  <a:srgbClr val="333333"/>
                </a:solidFill>
                <a:effectLst/>
              </a:rPr>
            </a:br>
            <a:r>
              <a:rPr lang="en-US" sz="2800" b="1" i="0" dirty="0">
                <a:solidFill>
                  <a:srgbClr val="333333"/>
                </a:solidFill>
                <a:effectLst/>
              </a:rPr>
              <a:t>Title 8 Section 5199.1 Aerosol Transmissible Diseases – Zoonotic</a:t>
            </a:r>
            <a:br>
              <a:rPr lang="en-US" sz="3200" b="1" i="0" dirty="0">
                <a:solidFill>
                  <a:srgbClr val="333333"/>
                </a:solidFill>
                <a:effectLst/>
              </a:rPr>
            </a:br>
            <a:endParaRPr lang="en-US" sz="3200" dirty="0">
              <a:solidFill>
                <a:srgbClr val="00206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64EBEEA-3EC5-D075-6F56-CEBF36EC4BF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75002" y="6149501"/>
            <a:ext cx="1416998" cy="708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7458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32FF8098-1535-BC9D-D807-C008A20747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142" y="305505"/>
            <a:ext cx="6335858" cy="608895"/>
          </a:xfrm>
          <a:solidFill>
            <a:srgbClr val="FFFFFF"/>
          </a:solidFill>
        </p:spPr>
        <p:txBody>
          <a:bodyPr>
            <a:normAutofit/>
          </a:bodyPr>
          <a:lstStyle/>
          <a:p>
            <a:r>
              <a:rPr lang="en-US" dirty="0"/>
              <a:t>Handling infected animals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FBD5DE-E1E3-AC0A-3B1B-CED527FD0F27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452225" y="6356350"/>
            <a:ext cx="739775" cy="365125"/>
          </a:xfrm>
          <a:prstGeom prst="rect">
            <a:avLst/>
          </a:prstGeom>
        </p:spPr>
        <p:txBody>
          <a:bodyPr/>
          <a:lstStyle/>
          <a:p>
            <a:fld id="{8699F50C-BE38-4BD0-BA84-9B090E1F2B9B}" type="slidenum">
              <a:rPr lang="en-US" noProof="0" smtClean="0"/>
              <a:t>10</a:t>
            </a:fld>
            <a:endParaRPr lang="en-US" noProof="0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13"/>
          </p:nvPr>
        </p:nvSpPr>
        <p:spPr>
          <a:xfrm>
            <a:off x="381000" y="1752600"/>
            <a:ext cx="11811000" cy="4439173"/>
          </a:xfrm>
        </p:spPr>
        <p:txBody>
          <a:bodyPr lIns="91440" tIns="45720" rIns="91440" bIns="45720" anchor="t">
            <a:normAutofit/>
          </a:bodyPr>
          <a:lstStyle/>
          <a:p>
            <a:pPr marL="0" lvl="1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3000" b="1" u="sng" dirty="0"/>
              <a:t>Written Safety Plan.</a:t>
            </a:r>
            <a:r>
              <a:rPr lang="en-US" sz="2800" u="sng" dirty="0"/>
              <a:t> Employers must: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en-US" sz="2800" dirty="0"/>
              <a:t>Have written safety instructions and rules</a:t>
            </a:r>
          </a:p>
          <a:p>
            <a:pPr marL="857250" marR="0" lvl="2" indent="-171450" algn="l" defTabSz="6858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206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EAEAEA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Make available to employees onsite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en-US" sz="2800" dirty="0"/>
              <a:t>Have a Workplan that includes:</a:t>
            </a:r>
          </a:p>
          <a:p>
            <a:pPr marL="857250" marR="0" lvl="2" indent="-171450" algn="l" defTabSz="6858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206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EAEAEA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Risk assessment for biological, chemical, physical, and safety hazards</a:t>
            </a:r>
          </a:p>
          <a:p>
            <a:pPr marL="857250" marR="0" lvl="2" indent="-171450" algn="l" defTabSz="6858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206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EAEAEA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Description of protective measures</a:t>
            </a:r>
          </a:p>
          <a:p>
            <a:pPr marL="857250" marR="0" lvl="2" indent="-171450" algn="l" defTabSz="6858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206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EAEAEA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Designate restricted areas</a:t>
            </a:r>
          </a:p>
          <a:p>
            <a:pPr marL="514350" marR="0" lvl="1" indent="-171450" algn="l" defTabSz="6858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206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AEAEA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List all jobs, tasks with employee exposure</a:t>
            </a:r>
          </a:p>
          <a:p>
            <a:pPr marL="857250" marR="0" lvl="2" indent="-171450" algn="l" defTabSz="6858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FFD41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EAEAEA">
                  <a:lumMod val="1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Text Placeholder 1">
            <a:extLst>
              <a:ext uri="{FF2B5EF4-FFF2-40B4-BE49-F238E27FC236}">
                <a16:creationId xmlns:a16="http://schemas.microsoft.com/office/drawing/2014/main" id="{46B2910F-D722-D48E-6BAC-2B7163F0ABE2}"/>
              </a:ext>
            </a:extLst>
          </p:cNvPr>
          <p:cNvSpPr txBox="1">
            <a:spLocks/>
          </p:cNvSpPr>
          <p:nvPr/>
        </p:nvSpPr>
        <p:spPr>
          <a:xfrm>
            <a:off x="518678" y="915105"/>
            <a:ext cx="9082522" cy="608895"/>
          </a:xfrm>
          <a:prstGeom prst="rect">
            <a:avLst/>
          </a:prstGeom>
          <a:solidFill>
            <a:srgbClr val="FFFFFF"/>
          </a:solidFill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2E7A40"/>
              </a:buClr>
              <a:buFont typeface="Arial" panose="020B0604020202020204" pitchFamily="34" charset="0"/>
              <a:buNone/>
              <a:defRPr lang="en-US" sz="2000" b="0" kern="1200" spc="300">
                <a:solidFill>
                  <a:srgbClr val="4D6EB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None/>
              <a:def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IN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/>
              <a:t>And cleaning and disinfecting areas that contained infected animals or wastes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C551B97-8B37-D355-3AEC-E3052ED8CD54}"/>
              </a:ext>
            </a:extLst>
          </p:cNvPr>
          <p:cNvSpPr txBox="1"/>
          <p:nvPr/>
        </p:nvSpPr>
        <p:spPr>
          <a:xfrm>
            <a:off x="8534400" y="6075144"/>
            <a:ext cx="2220685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3600" b="1" dirty="0">
                <a:solidFill>
                  <a:schemeClr val="tx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5199.1(d)</a:t>
            </a:r>
            <a:endParaRPr lang="en-US" sz="4000" b="1" dirty="0">
              <a:solidFill>
                <a:schemeClr val="tx1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14170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32FF8098-1535-BC9D-D807-C008A20747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678" y="467540"/>
            <a:ext cx="8091922" cy="904060"/>
          </a:xfrm>
          <a:noFill/>
        </p:spPr>
        <p:txBody>
          <a:bodyPr>
            <a:normAutofit/>
          </a:bodyPr>
          <a:lstStyle/>
          <a:p>
            <a:r>
              <a:rPr lang="en-US" dirty="0"/>
              <a:t>Handling infected animals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FBD5DE-E1E3-AC0A-3B1B-CED527FD0F27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452225" y="6356350"/>
            <a:ext cx="739775" cy="365125"/>
          </a:xfrm>
          <a:prstGeom prst="rect">
            <a:avLst/>
          </a:prstGeom>
        </p:spPr>
        <p:txBody>
          <a:bodyPr/>
          <a:lstStyle/>
          <a:p>
            <a:fld id="{8699F50C-BE38-4BD0-BA84-9B090E1F2B9B}" type="slidenum">
              <a:rPr lang="en-US" noProof="0" smtClean="0"/>
              <a:t>11</a:t>
            </a:fld>
            <a:endParaRPr lang="en-US" noProof="0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13"/>
          </p:nvPr>
        </p:nvSpPr>
        <p:spPr>
          <a:xfrm>
            <a:off x="518678" y="2209801"/>
            <a:ext cx="11444722" cy="4146550"/>
          </a:xfrm>
        </p:spPr>
        <p:txBody>
          <a:bodyPr lIns="91440" tIns="45720" rIns="91440" bIns="45720" anchor="t">
            <a:normAutofit/>
          </a:bodyPr>
          <a:lstStyle/>
          <a:p>
            <a:pPr marL="0" lvl="1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3000" b="1" u="sng" dirty="0"/>
              <a:t>Written instructions</a:t>
            </a:r>
            <a:r>
              <a:rPr lang="en-US" sz="2800" u="sng" dirty="0"/>
              <a:t> – methods to protect employees:</a:t>
            </a:r>
          </a:p>
          <a:p>
            <a:pPr marL="857250" lvl="1" indent="-5143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2060"/>
              </a:buClr>
              <a:buFont typeface="+mj-lt"/>
              <a:buAutoNum type="arabicPeriod"/>
            </a:pPr>
            <a:r>
              <a:rPr lang="en-US" sz="2800" dirty="0"/>
              <a:t>Protective measures (engineering controls, work practice controls)</a:t>
            </a:r>
          </a:p>
          <a:p>
            <a:pPr marL="857250" lvl="1" indent="-5143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2060"/>
              </a:buClr>
              <a:buFont typeface="+mj-lt"/>
              <a:buAutoNum type="arabicPeriod"/>
            </a:pPr>
            <a:r>
              <a:rPr lang="en-US" sz="2800" dirty="0"/>
              <a:t>Instructions and rules for safe handling of hazardous chemicals</a:t>
            </a:r>
          </a:p>
          <a:p>
            <a:pPr marL="857250" lvl="1" indent="-5143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2060"/>
              </a:buClr>
              <a:buFont typeface="+mj-lt"/>
              <a:buAutoNum type="arabicPeriod"/>
            </a:pPr>
            <a:r>
              <a:rPr lang="en-US" sz="2800" dirty="0"/>
              <a:t>Respiratory protection</a:t>
            </a:r>
          </a:p>
          <a:p>
            <a:pPr marL="857250" lvl="1" indent="-5143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2060"/>
              </a:buClr>
              <a:buFont typeface="+mj-lt"/>
              <a:buAutoNum type="arabicPeriod"/>
            </a:pPr>
            <a:r>
              <a:rPr lang="en-US" sz="2800" dirty="0"/>
              <a:t>Personal protective equipment and clothing (PPE)</a:t>
            </a:r>
          </a:p>
          <a:p>
            <a:pPr marL="857250" lvl="1" indent="-5143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2060"/>
              </a:buClr>
              <a:buFont typeface="+mj-lt"/>
              <a:buAutoNum type="arabicPeriod"/>
            </a:pPr>
            <a:r>
              <a:rPr lang="en-US" sz="2800" dirty="0"/>
              <a:t>Decontamination instructions and rules</a:t>
            </a:r>
          </a:p>
        </p:txBody>
      </p:sp>
      <p:sp>
        <p:nvSpPr>
          <p:cNvPr id="10" name="Text Placeholder 1">
            <a:extLst>
              <a:ext uri="{FF2B5EF4-FFF2-40B4-BE49-F238E27FC236}">
                <a16:creationId xmlns:a16="http://schemas.microsoft.com/office/drawing/2014/main" id="{46B2910F-D722-D48E-6BAC-2B7163F0ABE2}"/>
              </a:ext>
            </a:extLst>
          </p:cNvPr>
          <p:cNvSpPr txBox="1">
            <a:spLocks/>
          </p:cNvSpPr>
          <p:nvPr/>
        </p:nvSpPr>
        <p:spPr>
          <a:xfrm>
            <a:off x="518678" y="1356997"/>
            <a:ext cx="9082522" cy="60889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2E7A40"/>
              </a:buClr>
              <a:buFont typeface="Arial" panose="020B0604020202020204" pitchFamily="34" charset="0"/>
              <a:buNone/>
              <a:defRPr lang="en-US" sz="2000" b="0" kern="1200" spc="300">
                <a:solidFill>
                  <a:srgbClr val="4D6EB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None/>
              <a:def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IN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/>
              <a:t>And cleaning and disinfecting areas that contained infected animals or wastes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C551B97-8B37-D355-3AEC-E3052ED8CD54}"/>
              </a:ext>
            </a:extLst>
          </p:cNvPr>
          <p:cNvSpPr txBox="1"/>
          <p:nvPr/>
        </p:nvSpPr>
        <p:spPr>
          <a:xfrm>
            <a:off x="8534400" y="6075144"/>
            <a:ext cx="2220685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3600" b="1" dirty="0">
                <a:solidFill>
                  <a:schemeClr val="tx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5199.1(d)</a:t>
            </a:r>
            <a:endParaRPr lang="en-US" sz="4000" b="1" dirty="0">
              <a:solidFill>
                <a:schemeClr val="tx1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78046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32FF8098-1535-BC9D-D807-C008A20747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678" y="209029"/>
            <a:ext cx="8091922" cy="963820"/>
          </a:xfrm>
          <a:noFill/>
        </p:spPr>
        <p:txBody>
          <a:bodyPr>
            <a:normAutofit/>
          </a:bodyPr>
          <a:lstStyle/>
          <a:p>
            <a:r>
              <a:rPr lang="en-US" dirty="0"/>
              <a:t>Handling infected animals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FBD5DE-E1E3-AC0A-3B1B-CED527FD0F27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452225" y="6356350"/>
            <a:ext cx="739775" cy="365125"/>
          </a:xfrm>
          <a:prstGeom prst="rect">
            <a:avLst/>
          </a:prstGeom>
        </p:spPr>
        <p:txBody>
          <a:bodyPr/>
          <a:lstStyle/>
          <a:p>
            <a:fld id="{8699F50C-BE38-4BD0-BA84-9B090E1F2B9B}" type="slidenum">
              <a:rPr lang="en-US" noProof="0" smtClean="0"/>
              <a:t>12</a:t>
            </a:fld>
            <a:endParaRPr lang="en-US" noProof="0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13"/>
          </p:nvPr>
        </p:nvSpPr>
        <p:spPr>
          <a:xfrm>
            <a:off x="518678" y="2209801"/>
            <a:ext cx="11520922" cy="3962400"/>
          </a:xfrm>
        </p:spPr>
        <p:txBody>
          <a:bodyPr lIns="91440" tIns="45720" rIns="91440" bIns="45720" anchor="t">
            <a:normAutofit/>
          </a:bodyPr>
          <a:lstStyle/>
          <a:p>
            <a:pPr marL="0" lvl="1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3000" b="1" u="sng" dirty="0"/>
              <a:t>Written instructions</a:t>
            </a:r>
            <a:r>
              <a:rPr lang="en-US" sz="2800" u="sng" dirty="0"/>
              <a:t> – methods to protect employees:</a:t>
            </a:r>
          </a:p>
          <a:p>
            <a:pPr marL="857250" lvl="1" indent="-51435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002060"/>
              </a:buClr>
              <a:buFont typeface="+mj-lt"/>
              <a:buAutoNum type="arabicPeriod" startAt="6"/>
            </a:pPr>
            <a:r>
              <a:rPr lang="en-US" sz="2800" dirty="0"/>
              <a:t>Disposal of animal waste and contaminated PPE</a:t>
            </a:r>
          </a:p>
          <a:p>
            <a:pPr marL="857250" lvl="1" indent="-51435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002060"/>
              </a:buClr>
              <a:buFont typeface="+mj-lt"/>
              <a:buAutoNum type="arabicPeriod" startAt="6"/>
            </a:pPr>
            <a:r>
              <a:rPr lang="en-US" sz="2800" dirty="0"/>
              <a:t>Medical services</a:t>
            </a:r>
          </a:p>
          <a:p>
            <a:pPr marL="857250" lvl="1" indent="-51435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002060"/>
              </a:buClr>
              <a:buFont typeface="+mj-lt"/>
              <a:buAutoNum type="arabicPeriod" startAt="6"/>
            </a:pPr>
            <a:r>
              <a:rPr lang="en-US" sz="2800" dirty="0"/>
              <a:t>Training</a:t>
            </a:r>
          </a:p>
          <a:p>
            <a:pPr marL="857250" lvl="1" indent="-51435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002060"/>
              </a:buClr>
              <a:buFont typeface="+mj-lt"/>
              <a:buAutoNum type="arabicPeriod" startAt="6"/>
            </a:pPr>
            <a:r>
              <a:rPr lang="en-US" sz="2800" dirty="0"/>
              <a:t>Recordkeeping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EAEAEA">
                  <a:lumMod val="1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Text Placeholder 1">
            <a:extLst>
              <a:ext uri="{FF2B5EF4-FFF2-40B4-BE49-F238E27FC236}">
                <a16:creationId xmlns:a16="http://schemas.microsoft.com/office/drawing/2014/main" id="{46B2910F-D722-D48E-6BAC-2B7163F0ABE2}"/>
              </a:ext>
            </a:extLst>
          </p:cNvPr>
          <p:cNvSpPr txBox="1">
            <a:spLocks/>
          </p:cNvSpPr>
          <p:nvPr/>
        </p:nvSpPr>
        <p:spPr>
          <a:xfrm>
            <a:off x="518678" y="1356997"/>
            <a:ext cx="9082522" cy="60889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2E7A40"/>
              </a:buClr>
              <a:buFont typeface="Arial" panose="020B0604020202020204" pitchFamily="34" charset="0"/>
              <a:buNone/>
              <a:defRPr lang="en-US" sz="2000" b="0" kern="1200" spc="300">
                <a:solidFill>
                  <a:srgbClr val="4D6EB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None/>
              <a:def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IN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/>
              <a:t>And cleaning and disinfecting areas that contained infected animals or wastes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C551B97-8B37-D355-3AEC-E3052ED8CD54}"/>
              </a:ext>
            </a:extLst>
          </p:cNvPr>
          <p:cNvSpPr txBox="1"/>
          <p:nvPr/>
        </p:nvSpPr>
        <p:spPr>
          <a:xfrm>
            <a:off x="8534400" y="6075144"/>
            <a:ext cx="2220685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3600" b="1" dirty="0">
                <a:solidFill>
                  <a:schemeClr val="tx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5199.1(d)</a:t>
            </a:r>
            <a:endParaRPr lang="en-US" sz="4000" b="1" dirty="0">
              <a:solidFill>
                <a:schemeClr val="tx1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36654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32FF8098-1535-BC9D-D807-C008A20747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678" y="209029"/>
            <a:ext cx="8091922" cy="781572"/>
          </a:xfrm>
          <a:noFill/>
        </p:spPr>
        <p:txBody>
          <a:bodyPr>
            <a:normAutofit/>
          </a:bodyPr>
          <a:lstStyle/>
          <a:p>
            <a:r>
              <a:rPr lang="en-US" dirty="0"/>
              <a:t>Handling infected animals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FBD5DE-E1E3-AC0A-3B1B-CED527FD0F27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452225" y="6356350"/>
            <a:ext cx="739775" cy="365125"/>
          </a:xfrm>
          <a:prstGeom prst="rect">
            <a:avLst/>
          </a:prstGeom>
        </p:spPr>
        <p:txBody>
          <a:bodyPr/>
          <a:lstStyle/>
          <a:p>
            <a:fld id="{8699F50C-BE38-4BD0-BA84-9B090E1F2B9B}" type="slidenum">
              <a:rPr lang="en-US" noProof="0" smtClean="0"/>
              <a:t>13</a:t>
            </a:fld>
            <a:endParaRPr lang="en-US" noProof="0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13"/>
          </p:nvPr>
        </p:nvSpPr>
        <p:spPr>
          <a:xfrm>
            <a:off x="518678" y="2209800"/>
            <a:ext cx="11154644" cy="4439173"/>
          </a:xfrm>
        </p:spPr>
        <p:txBody>
          <a:bodyPr lIns="91440" tIns="45720" rIns="91440" bIns="45720" anchor="t">
            <a:normAutofit/>
          </a:bodyPr>
          <a:lstStyle/>
          <a:p>
            <a:pPr marL="0" lvl="1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3000" b="1" u="sng" dirty="0"/>
              <a:t>Supervision: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en-US" sz="2800" dirty="0"/>
              <a:t>Person knowledgeable of employer's safety instructions and rules must supervise and enforce rules in the restricted area 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en-US" sz="2800" dirty="0"/>
              <a:t>Ensure only trained persons enter restricted area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en-US" sz="2800" dirty="0"/>
              <a:t>Record name, entry time, and exit time for each person who enters and/or exits restricted area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en-US" sz="2800" dirty="0"/>
              <a:t>Ensure correct PPE and respirators are used</a:t>
            </a:r>
          </a:p>
        </p:txBody>
      </p:sp>
      <p:sp>
        <p:nvSpPr>
          <p:cNvPr id="10" name="Text Placeholder 1">
            <a:extLst>
              <a:ext uri="{FF2B5EF4-FFF2-40B4-BE49-F238E27FC236}">
                <a16:creationId xmlns:a16="http://schemas.microsoft.com/office/drawing/2014/main" id="{46B2910F-D722-D48E-6BAC-2B7163F0ABE2}"/>
              </a:ext>
            </a:extLst>
          </p:cNvPr>
          <p:cNvSpPr txBox="1">
            <a:spLocks/>
          </p:cNvSpPr>
          <p:nvPr/>
        </p:nvSpPr>
        <p:spPr>
          <a:xfrm>
            <a:off x="490969" y="1143000"/>
            <a:ext cx="9082522" cy="608895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2E7A40"/>
              </a:buClr>
              <a:buFont typeface="Arial" panose="020B0604020202020204" pitchFamily="34" charset="0"/>
              <a:buNone/>
              <a:defRPr lang="en-US" sz="2000" b="0" kern="1200" spc="300">
                <a:solidFill>
                  <a:srgbClr val="4D6EB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None/>
              <a:def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IN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/>
              <a:t>And cleaning and disinfecting areas that contained infected animals or wastes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C551B97-8B37-D355-3AEC-E3052ED8CD54}"/>
              </a:ext>
            </a:extLst>
          </p:cNvPr>
          <p:cNvSpPr txBox="1"/>
          <p:nvPr/>
        </p:nvSpPr>
        <p:spPr>
          <a:xfrm>
            <a:off x="8534400" y="6075144"/>
            <a:ext cx="2220685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3600" b="1" dirty="0">
                <a:solidFill>
                  <a:schemeClr val="tx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5199.1(d)</a:t>
            </a:r>
            <a:endParaRPr lang="en-US" sz="4000" b="1" dirty="0">
              <a:solidFill>
                <a:schemeClr val="tx1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28485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32FF8098-1535-BC9D-D807-C008A20747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678" y="209028"/>
            <a:ext cx="8091922" cy="904061"/>
          </a:xfrm>
          <a:noFill/>
        </p:spPr>
        <p:txBody>
          <a:bodyPr>
            <a:normAutofit/>
          </a:bodyPr>
          <a:lstStyle/>
          <a:p>
            <a:r>
              <a:rPr lang="en-US" dirty="0"/>
              <a:t>Handling infected animals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FBD5DE-E1E3-AC0A-3B1B-CED527FD0F27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452225" y="6356350"/>
            <a:ext cx="739775" cy="365125"/>
          </a:xfrm>
          <a:prstGeom prst="rect">
            <a:avLst/>
          </a:prstGeom>
        </p:spPr>
        <p:txBody>
          <a:bodyPr/>
          <a:lstStyle/>
          <a:p>
            <a:fld id="{8699F50C-BE38-4BD0-BA84-9B090E1F2B9B}" type="slidenum">
              <a:rPr lang="en-US" noProof="0" smtClean="0"/>
              <a:t>14</a:t>
            </a:fld>
            <a:endParaRPr lang="en-US" noProof="0"/>
          </a:p>
        </p:txBody>
      </p:sp>
      <p:sp>
        <p:nvSpPr>
          <p:cNvPr id="2" name="Content Placeholder 1"/>
          <p:cNvSpPr>
            <a:spLocks noGrp="1"/>
          </p:cNvSpPr>
          <p:nvPr>
            <p:ph sz="half" idx="13"/>
          </p:nvPr>
        </p:nvSpPr>
        <p:spPr>
          <a:xfrm>
            <a:off x="518678" y="2286000"/>
            <a:ext cx="11154644" cy="4362973"/>
          </a:xfrm>
        </p:spPr>
        <p:txBody>
          <a:bodyPr lIns="91440" tIns="45720" rIns="91440" bIns="45720" anchor="t">
            <a:normAutofit/>
          </a:bodyPr>
          <a:lstStyle/>
          <a:p>
            <a:pPr marL="0" lvl="1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3000" b="1" u="sng" dirty="0"/>
              <a:t>Respiratory protection: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en-US" sz="2800" dirty="0"/>
              <a:t>Required in restricted areas</a:t>
            </a:r>
          </a:p>
          <a:p>
            <a:pPr lvl="2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Enclosed areas: </a:t>
            </a:r>
            <a:r>
              <a:rPr lang="en-US" sz="2800" dirty="0"/>
              <a:t>Use elastomeric (rubbery) respirators or powered air purifying respirators (PAPRs)</a:t>
            </a:r>
          </a:p>
          <a:p>
            <a:pPr lvl="2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Outdoors:</a:t>
            </a:r>
            <a:r>
              <a:rPr lang="en-US" sz="2800" dirty="0"/>
              <a:t> Use N95 or better respirator</a:t>
            </a:r>
          </a:p>
        </p:txBody>
      </p:sp>
      <p:sp>
        <p:nvSpPr>
          <p:cNvPr id="10" name="Text Placeholder 1">
            <a:extLst>
              <a:ext uri="{FF2B5EF4-FFF2-40B4-BE49-F238E27FC236}">
                <a16:creationId xmlns:a16="http://schemas.microsoft.com/office/drawing/2014/main" id="{46B2910F-D722-D48E-6BAC-2B7163F0ABE2}"/>
              </a:ext>
            </a:extLst>
          </p:cNvPr>
          <p:cNvSpPr txBox="1">
            <a:spLocks/>
          </p:cNvSpPr>
          <p:nvPr/>
        </p:nvSpPr>
        <p:spPr>
          <a:xfrm>
            <a:off x="518678" y="1356997"/>
            <a:ext cx="9082522" cy="60889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2E7A40"/>
              </a:buClr>
              <a:buFont typeface="Arial" panose="020B0604020202020204" pitchFamily="34" charset="0"/>
              <a:buNone/>
              <a:defRPr lang="en-US" sz="2000" b="0" kern="1200" spc="300">
                <a:solidFill>
                  <a:srgbClr val="4D6EB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None/>
              <a:def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IN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/>
              <a:t>And cleaning and disinfecting areas that contained infected animals or wastes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C551B97-8B37-D355-3AEC-E3052ED8CD54}"/>
              </a:ext>
            </a:extLst>
          </p:cNvPr>
          <p:cNvSpPr txBox="1"/>
          <p:nvPr/>
        </p:nvSpPr>
        <p:spPr>
          <a:xfrm>
            <a:off x="8534400" y="6075144"/>
            <a:ext cx="2220685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3600" b="1" dirty="0">
                <a:solidFill>
                  <a:schemeClr val="tx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5199.1(d)</a:t>
            </a:r>
            <a:endParaRPr lang="en-US" sz="4000" b="1" dirty="0">
              <a:solidFill>
                <a:schemeClr val="tx1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23806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32FF8098-1535-BC9D-D807-C008A20747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678" y="209028"/>
            <a:ext cx="8091922" cy="728465"/>
          </a:xfrm>
          <a:noFill/>
        </p:spPr>
        <p:txBody>
          <a:bodyPr>
            <a:normAutofit/>
          </a:bodyPr>
          <a:lstStyle/>
          <a:p>
            <a:r>
              <a:rPr lang="en-US" dirty="0"/>
              <a:t>Handling infected animals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FBD5DE-E1E3-AC0A-3B1B-CED527FD0F27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452225" y="6356350"/>
            <a:ext cx="739775" cy="365125"/>
          </a:xfrm>
          <a:prstGeom prst="rect">
            <a:avLst/>
          </a:prstGeom>
        </p:spPr>
        <p:txBody>
          <a:bodyPr/>
          <a:lstStyle/>
          <a:p>
            <a:fld id="{8699F50C-BE38-4BD0-BA84-9B090E1F2B9B}" type="slidenum">
              <a:rPr lang="en-US" noProof="0" smtClean="0"/>
              <a:t>15</a:t>
            </a:fld>
            <a:endParaRPr lang="en-US" noProof="0"/>
          </a:p>
        </p:txBody>
      </p:sp>
      <p:sp>
        <p:nvSpPr>
          <p:cNvPr id="2" name="Content Placeholder 1"/>
          <p:cNvSpPr>
            <a:spLocks noGrp="1"/>
          </p:cNvSpPr>
          <p:nvPr>
            <p:ph sz="half" idx="13"/>
          </p:nvPr>
        </p:nvSpPr>
        <p:spPr>
          <a:xfrm>
            <a:off x="518678" y="1981200"/>
            <a:ext cx="11154644" cy="4667773"/>
          </a:xfrm>
        </p:spPr>
        <p:txBody>
          <a:bodyPr lIns="91440" tIns="45720" rIns="91440" bIns="45720" anchor="t">
            <a:normAutofit/>
          </a:bodyPr>
          <a:lstStyle/>
          <a:p>
            <a:pPr marL="342900" lvl="1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000" b="1" u="sng" dirty="0"/>
              <a:t>Respiratory Protection: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en-US" sz="2800" dirty="0"/>
              <a:t>Respirators for </a:t>
            </a:r>
            <a:r>
              <a:rPr lang="en-US" sz="2800" u="sng" dirty="0">
                <a:solidFill>
                  <a:schemeClr val="accent1">
                    <a:lumMod val="75000"/>
                  </a:schemeClr>
                </a:solidFill>
              </a:rPr>
              <a:t>enclosed areas </a:t>
            </a:r>
            <a:r>
              <a:rPr lang="en-US" sz="2800" dirty="0"/>
              <a:t>– Use elastomeric or PAPR</a:t>
            </a:r>
          </a:p>
        </p:txBody>
      </p:sp>
      <p:sp>
        <p:nvSpPr>
          <p:cNvPr id="10" name="Text Placeholder 1">
            <a:extLst>
              <a:ext uri="{FF2B5EF4-FFF2-40B4-BE49-F238E27FC236}">
                <a16:creationId xmlns:a16="http://schemas.microsoft.com/office/drawing/2014/main" id="{46B2910F-D722-D48E-6BAC-2B7163F0ABE2}"/>
              </a:ext>
            </a:extLst>
          </p:cNvPr>
          <p:cNvSpPr txBox="1">
            <a:spLocks/>
          </p:cNvSpPr>
          <p:nvPr/>
        </p:nvSpPr>
        <p:spPr>
          <a:xfrm>
            <a:off x="518678" y="1066800"/>
            <a:ext cx="9082522" cy="608895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2E7A40"/>
              </a:buClr>
              <a:buFont typeface="Arial" panose="020B0604020202020204" pitchFamily="34" charset="0"/>
              <a:buNone/>
              <a:defRPr lang="en-US" sz="2000" b="0" kern="1200" spc="300">
                <a:solidFill>
                  <a:srgbClr val="4D6EB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None/>
              <a:def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IN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/>
              <a:t>And cleaning and disinfecting areas that contained infected animals or wastes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C551B97-8B37-D355-3AEC-E3052ED8CD54}"/>
              </a:ext>
            </a:extLst>
          </p:cNvPr>
          <p:cNvSpPr txBox="1"/>
          <p:nvPr/>
        </p:nvSpPr>
        <p:spPr>
          <a:xfrm>
            <a:off x="8534400" y="6075144"/>
            <a:ext cx="2220685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3600" b="1" dirty="0">
                <a:solidFill>
                  <a:schemeClr val="tx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5199.1(d)</a:t>
            </a:r>
            <a:endParaRPr lang="en-US" sz="4000" b="1" dirty="0">
              <a:solidFill>
                <a:schemeClr val="tx1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Dentec® ComfortAir® Black Elastomeric Respirator P100 Complete Kit.">
            <a:extLst>
              <a:ext uri="{FF2B5EF4-FFF2-40B4-BE49-F238E27FC236}">
                <a16:creationId xmlns:a16="http://schemas.microsoft.com/office/drawing/2014/main" id="{DC4734E9-E7F5-F89D-E611-FBD91AD96C9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556" y="3709138"/>
            <a:ext cx="2387584" cy="1946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3M Mold Remediation Respirator Kit 6000">
            <a:extLst>
              <a:ext uri="{FF2B5EF4-FFF2-40B4-BE49-F238E27FC236}">
                <a16:creationId xmlns:a16="http://schemas.microsoft.com/office/drawing/2014/main" id="{B6E84C02-E096-FC36-0A86-3972773CB27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39075" r="55185" b="3889"/>
          <a:stretch/>
        </p:blipFill>
        <p:spPr bwMode="auto">
          <a:xfrm>
            <a:off x="2792139" y="3708903"/>
            <a:ext cx="1792898" cy="228187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Healthcare PAPR (Powered Air Purifying Respirator) - In Stock and Made in America">
            <a:extLst>
              <a:ext uri="{FF2B5EF4-FFF2-40B4-BE49-F238E27FC236}">
                <a16:creationId xmlns:a16="http://schemas.microsoft.com/office/drawing/2014/main" id="{21B6FB63-5C51-C2BA-E666-F460A82FFCE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57" t="3685" r="17628" b="3045"/>
          <a:stretch/>
        </p:blipFill>
        <p:spPr bwMode="auto">
          <a:xfrm>
            <a:off x="4912702" y="3575273"/>
            <a:ext cx="1869098" cy="244452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6620845-92B4-E5A4-2191-037A2A558D59}"/>
              </a:ext>
            </a:extLst>
          </p:cNvPr>
          <p:cNvSpPr/>
          <p:nvPr/>
        </p:nvSpPr>
        <p:spPr>
          <a:xfrm>
            <a:off x="304800" y="3517677"/>
            <a:ext cx="6934200" cy="2557467"/>
          </a:xfrm>
          <a:prstGeom prst="rect">
            <a:avLst/>
          </a:prstGeom>
          <a:noFill/>
          <a:ln w="63500">
            <a:solidFill>
              <a:srgbClr val="0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4558186-824B-C88C-243D-5C09326103D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3" t="20896" r="4001" b="18234"/>
          <a:stretch/>
        </p:blipFill>
        <p:spPr bwMode="auto">
          <a:xfrm>
            <a:off x="7655313" y="3321659"/>
            <a:ext cx="3264806" cy="217934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6AED991-CBB0-AAD8-9CA3-23068DF3CAEA}"/>
              </a:ext>
            </a:extLst>
          </p:cNvPr>
          <p:cNvCxnSpPr>
            <a:cxnSpLocks/>
          </p:cNvCxnSpPr>
          <p:nvPr/>
        </p:nvCxnSpPr>
        <p:spPr>
          <a:xfrm>
            <a:off x="6977757" y="4343400"/>
            <a:ext cx="1436356" cy="602181"/>
          </a:xfrm>
          <a:prstGeom prst="straightConnector1">
            <a:avLst/>
          </a:prstGeom>
          <a:ln w="76200" cmpd="sng">
            <a:solidFill>
              <a:schemeClr val="accent2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15684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507912-CCC1-9F8C-B2A4-3677CC30D9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03E7B4EA-2E9B-64C5-F6CD-173309A58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678" y="209028"/>
            <a:ext cx="8091922" cy="728465"/>
          </a:xfrm>
          <a:noFill/>
        </p:spPr>
        <p:txBody>
          <a:bodyPr>
            <a:normAutofit/>
          </a:bodyPr>
          <a:lstStyle/>
          <a:p>
            <a:r>
              <a:rPr lang="en-US" dirty="0"/>
              <a:t>Handling infected animals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EEB40A3-5190-1C47-911E-9A16C2D61C93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518678" y="2209800"/>
            <a:ext cx="8244322" cy="2971799"/>
          </a:xfrm>
        </p:spPr>
        <p:txBody>
          <a:bodyPr lIns="91440" tIns="45720" rIns="91440" bIns="45720" anchor="t">
            <a:normAutofit/>
          </a:bodyPr>
          <a:lstStyle/>
          <a:p>
            <a:pPr marL="0" lvl="1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3000" b="1" u="sng" dirty="0"/>
              <a:t>Respiratory Protection: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en-US" sz="2800" u="sng" dirty="0">
                <a:solidFill>
                  <a:schemeClr val="accent1">
                    <a:lumMod val="75000"/>
                  </a:schemeClr>
                </a:solidFill>
              </a:rPr>
              <a:t> Enclosed areas – Exception: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800" dirty="0"/>
              <a:t>N95s are okay if employer can show through objective evidence that better respirators are not needed to protect employees</a:t>
            </a:r>
          </a:p>
        </p:txBody>
      </p:sp>
      <p:sp>
        <p:nvSpPr>
          <p:cNvPr id="10" name="Text Placeholder 1">
            <a:extLst>
              <a:ext uri="{FF2B5EF4-FFF2-40B4-BE49-F238E27FC236}">
                <a16:creationId xmlns:a16="http://schemas.microsoft.com/office/drawing/2014/main" id="{3034D612-72D7-54BD-4D44-CC083E552215}"/>
              </a:ext>
            </a:extLst>
          </p:cNvPr>
          <p:cNvSpPr txBox="1">
            <a:spLocks/>
          </p:cNvSpPr>
          <p:nvPr/>
        </p:nvSpPr>
        <p:spPr>
          <a:xfrm>
            <a:off x="518678" y="1066800"/>
            <a:ext cx="9082522" cy="608895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2E7A40"/>
              </a:buClr>
              <a:buFont typeface="Arial" panose="020B0604020202020204" pitchFamily="34" charset="0"/>
              <a:buNone/>
              <a:defRPr lang="en-US" sz="2000" b="0" kern="1200" spc="300">
                <a:solidFill>
                  <a:srgbClr val="4D6EB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None/>
              <a:def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IN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/>
              <a:t>And cleaning and disinfecting areas that contained infected animals or wastes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56CC42E-0983-6B73-FB2B-3349B3156995}"/>
              </a:ext>
            </a:extLst>
          </p:cNvPr>
          <p:cNvSpPr txBox="1"/>
          <p:nvPr/>
        </p:nvSpPr>
        <p:spPr>
          <a:xfrm>
            <a:off x="8534400" y="6075144"/>
            <a:ext cx="2220685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3600" b="1" dirty="0">
                <a:solidFill>
                  <a:schemeClr val="tx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5199.1(d)</a:t>
            </a:r>
            <a:endParaRPr lang="en-US" sz="4000" b="1" dirty="0">
              <a:solidFill>
                <a:schemeClr val="tx1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 descr="Diagram&#10;&#10;Description automatically generated">
            <a:extLst>
              <a:ext uri="{FF2B5EF4-FFF2-40B4-BE49-F238E27FC236}">
                <a16:creationId xmlns:a16="http://schemas.microsoft.com/office/drawing/2014/main" id="{A76A9D1F-2606-21B0-DBFD-238B428DA97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23" t="11377" r="6642" b="20547"/>
          <a:stretch/>
        </p:blipFill>
        <p:spPr bwMode="auto">
          <a:xfrm>
            <a:off x="9930015" y="2614611"/>
            <a:ext cx="2237740" cy="21621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480132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2C805F-5825-5A1E-013A-86043A076E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1" y="1"/>
            <a:ext cx="6019799" cy="608895"/>
          </a:xfrm>
          <a:noFill/>
        </p:spPr>
        <p:txBody>
          <a:bodyPr/>
          <a:lstStyle/>
          <a:p>
            <a:pPr algn="ctr"/>
            <a:r>
              <a:rPr lang="en-US" sz="3200" dirty="0"/>
              <a:t>Handling infected animals</a:t>
            </a:r>
            <a:endParaRPr lang="en-US" dirty="0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5632E1EA-94EE-1954-2EF2-0EB21CCF56EC}"/>
              </a:ext>
            </a:extLst>
          </p:cNvPr>
          <p:cNvSpPr>
            <a:spLocks noGrp="1" noChangeArrowheads="1"/>
          </p:cNvSpPr>
          <p:nvPr>
            <p:ph sz="half" idx="13"/>
          </p:nvPr>
        </p:nvSpPr>
        <p:spPr bwMode="auto">
          <a:xfrm>
            <a:off x="381000" y="1620278"/>
            <a:ext cx="4953000" cy="9705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indent="0">
              <a:buNone/>
            </a:pPr>
            <a:r>
              <a:rPr lang="en-US" sz="3000" b="1" u="sng" dirty="0"/>
              <a:t>Respiratory Protection:</a:t>
            </a:r>
          </a:p>
          <a:p>
            <a:pPr marL="0" indent="0" algn="ctr">
              <a:buNone/>
            </a:pPr>
            <a:r>
              <a:rPr lang="en-US" sz="2600" dirty="0"/>
              <a:t>Use N95s or better outdoors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B95DE99A-56CC-526A-697E-C6116EBEC7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800" b="0" i="0" u="none" strike="noStrike" kern="1200" cap="none" spc="0" normalizeH="0" baseline="0" noProof="0" dirty="0">
              <a:ln>
                <a:noFill/>
              </a:ln>
              <a:solidFill>
                <a:srgbClr val="EAEAEA"/>
              </a:solidFill>
              <a:effectLst/>
              <a:uLnTx/>
              <a:uFillTx/>
              <a:latin typeface="Footlight MT Light" charset="0"/>
              <a:ea typeface="ＭＳ Ｐゴシック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83C41C9A-2B7B-5614-9792-98EFEE9FA16E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44200" y="6149501"/>
            <a:ext cx="1416998" cy="708499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1568C4C4-51CA-6434-166A-A79101B41EA8}"/>
              </a:ext>
            </a:extLst>
          </p:cNvPr>
          <p:cNvSpPr txBox="1"/>
          <p:nvPr/>
        </p:nvSpPr>
        <p:spPr>
          <a:xfrm>
            <a:off x="8878086" y="6273225"/>
            <a:ext cx="1958983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EAEAEA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5199.1(d)</a:t>
            </a:r>
          </a:p>
        </p:txBody>
      </p:sp>
      <p:pic>
        <p:nvPicPr>
          <p:cNvPr id="4" name="Image 0" descr="preencoded.png">
            <a:extLst>
              <a:ext uri="{FF2B5EF4-FFF2-40B4-BE49-F238E27FC236}">
                <a16:creationId xmlns:a16="http://schemas.microsoft.com/office/drawing/2014/main" id="{81B75BD2-8771-370E-5AE6-1F3F6228C6D9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5894292" y="1693976"/>
            <a:ext cx="6266906" cy="4376057"/>
          </a:xfrm>
          <a:prstGeom prst="rect">
            <a:avLst/>
          </a:prstGeom>
        </p:spPr>
      </p:pic>
      <p:pic>
        <p:nvPicPr>
          <p:cNvPr id="5" name="Image 1" descr="preencoded.png">
            <a:extLst>
              <a:ext uri="{FF2B5EF4-FFF2-40B4-BE49-F238E27FC236}">
                <a16:creationId xmlns:a16="http://schemas.microsoft.com/office/drawing/2014/main" id="{FA6E1E8C-68AB-B8CB-5AEF-D4ADA08EAF31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10224545" y="4683872"/>
            <a:ext cx="1642654" cy="1107077"/>
          </a:xfrm>
          <a:prstGeom prst="rect">
            <a:avLst/>
          </a:prstGeom>
        </p:spPr>
      </p:pic>
      <p:pic>
        <p:nvPicPr>
          <p:cNvPr id="9" name="Image 4" descr="preencoded.png">
            <a:extLst>
              <a:ext uri="{FF2B5EF4-FFF2-40B4-BE49-F238E27FC236}">
                <a16:creationId xmlns:a16="http://schemas.microsoft.com/office/drawing/2014/main" id="{283C02E6-56AA-0D57-348A-4CB6E2FD5CAC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9191204" y="4803736"/>
            <a:ext cx="522514" cy="986246"/>
          </a:xfrm>
          <a:prstGeom prst="rect">
            <a:avLst/>
          </a:prstGeom>
        </p:spPr>
      </p:pic>
      <p:pic>
        <p:nvPicPr>
          <p:cNvPr id="11" name="Image 5" descr="preencoded.png">
            <a:extLst>
              <a:ext uri="{FF2B5EF4-FFF2-40B4-BE49-F238E27FC236}">
                <a16:creationId xmlns:a16="http://schemas.microsoft.com/office/drawing/2014/main" id="{5D24B9AF-E8CB-82C6-55EC-ED702C44ECC0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8285731" y="5140396"/>
            <a:ext cx="836023" cy="649877"/>
          </a:xfrm>
          <a:prstGeom prst="rect">
            <a:avLst/>
          </a:prstGeom>
        </p:spPr>
      </p:pic>
      <p:sp>
        <p:nvSpPr>
          <p:cNvPr id="13" name="Arrow: Right 12">
            <a:extLst>
              <a:ext uri="{FF2B5EF4-FFF2-40B4-BE49-F238E27FC236}">
                <a16:creationId xmlns:a16="http://schemas.microsoft.com/office/drawing/2014/main" id="{CDCAA636-9DB1-8C65-4603-28C2D9477C3C}"/>
              </a:ext>
            </a:extLst>
          </p:cNvPr>
          <p:cNvSpPr/>
          <p:nvPr/>
        </p:nvSpPr>
        <p:spPr>
          <a:xfrm>
            <a:off x="3675153" y="3882005"/>
            <a:ext cx="1864163" cy="46139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BD5918EF-0569-D34C-B9EA-F13DA90FE5A1}"/>
              </a:ext>
            </a:extLst>
          </p:cNvPr>
          <p:cNvSpPr txBox="1">
            <a:spLocks/>
          </p:cNvSpPr>
          <p:nvPr/>
        </p:nvSpPr>
        <p:spPr>
          <a:xfrm>
            <a:off x="490969" y="685800"/>
            <a:ext cx="9082522" cy="608895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2E7A40"/>
              </a:buClr>
              <a:buFont typeface="Arial" panose="020B0604020202020204" pitchFamily="34" charset="0"/>
              <a:buNone/>
              <a:defRPr lang="en-US" sz="2000" b="0" kern="1200" spc="300">
                <a:solidFill>
                  <a:srgbClr val="4D6EB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None/>
              <a:def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IN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/>
              <a:t>And cleaning and disinfecting areas that contained infected animals or wastes </a:t>
            </a:r>
          </a:p>
        </p:txBody>
      </p:sp>
      <p:pic>
        <p:nvPicPr>
          <p:cNvPr id="8" name="Picture 7" descr="Diagram&#10;&#10;Description automatically generated">
            <a:extLst>
              <a:ext uri="{FF2B5EF4-FFF2-40B4-BE49-F238E27FC236}">
                <a16:creationId xmlns:a16="http://schemas.microsoft.com/office/drawing/2014/main" id="{F112679D-F62B-F1E3-14B3-0EDD92A6C164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23" t="11377" r="6642" b="20547"/>
          <a:stretch/>
        </p:blipFill>
        <p:spPr bwMode="auto">
          <a:xfrm>
            <a:off x="1115060" y="3248025"/>
            <a:ext cx="2237740" cy="21621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5332340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32FF8098-1535-BC9D-D807-C008A20747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678" y="209029"/>
            <a:ext cx="8091922" cy="781572"/>
          </a:xfrm>
          <a:noFill/>
        </p:spPr>
        <p:txBody>
          <a:bodyPr>
            <a:normAutofit/>
          </a:bodyPr>
          <a:lstStyle/>
          <a:p>
            <a:r>
              <a:rPr lang="en-US" dirty="0"/>
              <a:t>Handling infected animals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13"/>
          </p:nvPr>
        </p:nvSpPr>
        <p:spPr>
          <a:xfrm>
            <a:off x="518678" y="2209800"/>
            <a:ext cx="11154644" cy="4439173"/>
          </a:xfrm>
        </p:spPr>
        <p:txBody>
          <a:bodyPr lIns="91440" tIns="45720" rIns="91440" bIns="45720" anchor="t">
            <a:normAutofit/>
          </a:bodyPr>
          <a:lstStyle/>
          <a:p>
            <a:pPr marL="0" lvl="1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3000" b="1" u="sng" dirty="0"/>
              <a:t>Decontamination: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en-US" sz="2800" dirty="0"/>
              <a:t>Employers must ensure:</a:t>
            </a:r>
          </a:p>
          <a:p>
            <a:pPr marL="857250" marR="0" lvl="2" indent="-171450" algn="l" defTabSz="6858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206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EAEAEA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Employees properly decontaminate when leaving restricted areas </a:t>
            </a:r>
          </a:p>
          <a:p>
            <a:pPr marL="857250" marR="0" lvl="2" indent="-171450" algn="l" defTabSz="6858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206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EAEAEA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Contaminated clothing and equipment are decontaminated or disposed of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en-US" sz="2800" dirty="0"/>
              <a:t>Decontamination facilities must include change rooms and shower facilities</a:t>
            </a:r>
          </a:p>
          <a:p>
            <a:pPr marL="342900" lvl="1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EAEAEA">
                  <a:lumMod val="1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Text Placeholder 1">
            <a:extLst>
              <a:ext uri="{FF2B5EF4-FFF2-40B4-BE49-F238E27FC236}">
                <a16:creationId xmlns:a16="http://schemas.microsoft.com/office/drawing/2014/main" id="{46B2910F-D722-D48E-6BAC-2B7163F0ABE2}"/>
              </a:ext>
            </a:extLst>
          </p:cNvPr>
          <p:cNvSpPr txBox="1">
            <a:spLocks/>
          </p:cNvSpPr>
          <p:nvPr/>
        </p:nvSpPr>
        <p:spPr>
          <a:xfrm>
            <a:off x="518678" y="1356997"/>
            <a:ext cx="9082522" cy="60889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2E7A40"/>
              </a:buClr>
              <a:buFont typeface="Arial" panose="020B0604020202020204" pitchFamily="34" charset="0"/>
              <a:buNone/>
              <a:defRPr lang="en-US" sz="2000" b="0" kern="1200" spc="300">
                <a:solidFill>
                  <a:srgbClr val="4D6EB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None/>
              <a:def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IN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/>
              <a:t>And cleaning and disinfecting areas that contained infected animals or wastes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C551B97-8B37-D355-3AEC-E3052ED8CD54}"/>
              </a:ext>
            </a:extLst>
          </p:cNvPr>
          <p:cNvSpPr txBox="1"/>
          <p:nvPr/>
        </p:nvSpPr>
        <p:spPr>
          <a:xfrm>
            <a:off x="8534400" y="6075144"/>
            <a:ext cx="2220685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3600" b="1" dirty="0">
                <a:solidFill>
                  <a:schemeClr val="tx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5199.1(d)</a:t>
            </a:r>
            <a:endParaRPr lang="en-US" sz="4000" b="1" dirty="0">
              <a:solidFill>
                <a:schemeClr val="tx1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17298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32FF8098-1535-BC9D-D807-C008A20747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61428"/>
            <a:ext cx="8091922" cy="781572"/>
          </a:xfrm>
          <a:noFill/>
        </p:spPr>
        <p:txBody>
          <a:bodyPr>
            <a:normAutofit/>
          </a:bodyPr>
          <a:lstStyle/>
          <a:p>
            <a:r>
              <a:rPr lang="en-US" dirty="0"/>
              <a:t>Handling infected animals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13"/>
          </p:nvPr>
        </p:nvSpPr>
        <p:spPr>
          <a:xfrm>
            <a:off x="518678" y="2209800"/>
            <a:ext cx="11154644" cy="4439173"/>
          </a:xfrm>
        </p:spPr>
        <p:txBody>
          <a:bodyPr lIns="91440" tIns="45720" rIns="91440" bIns="45720" anchor="t">
            <a:normAutofit/>
          </a:bodyPr>
          <a:lstStyle/>
          <a:p>
            <a:pPr marL="0" lvl="1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3000" b="1" u="sng" dirty="0"/>
              <a:t>Medical Services: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en-US" sz="2800" dirty="0"/>
              <a:t>Employers must have a medical services program for employees who enter restricted areas:</a:t>
            </a:r>
          </a:p>
          <a:p>
            <a:pPr marL="857250" marR="0" lvl="2" indent="-171450" algn="l" defTabSz="6858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206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EAEAEA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Employers must consult with a physician or other licensed healthcare professional (PLHCP) knowledgeable about animal disease and chemical hazards</a:t>
            </a:r>
          </a:p>
          <a:p>
            <a:pPr marL="857250" marR="0" lvl="2" indent="-171450" algn="l" defTabSz="6858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206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EAEAEA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program must maintain medical confidentiality</a:t>
            </a:r>
          </a:p>
        </p:txBody>
      </p:sp>
      <p:sp>
        <p:nvSpPr>
          <p:cNvPr id="10" name="Text Placeholder 1">
            <a:extLst>
              <a:ext uri="{FF2B5EF4-FFF2-40B4-BE49-F238E27FC236}">
                <a16:creationId xmlns:a16="http://schemas.microsoft.com/office/drawing/2014/main" id="{46B2910F-D722-D48E-6BAC-2B7163F0ABE2}"/>
              </a:ext>
            </a:extLst>
          </p:cNvPr>
          <p:cNvSpPr txBox="1">
            <a:spLocks/>
          </p:cNvSpPr>
          <p:nvPr/>
        </p:nvSpPr>
        <p:spPr>
          <a:xfrm>
            <a:off x="518678" y="1173929"/>
            <a:ext cx="9082522" cy="608895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2E7A40"/>
              </a:buClr>
              <a:buFont typeface="Arial" panose="020B0604020202020204" pitchFamily="34" charset="0"/>
              <a:buNone/>
              <a:defRPr lang="en-US" sz="2000" b="0" kern="1200" spc="300">
                <a:solidFill>
                  <a:srgbClr val="4D6EB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None/>
              <a:def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IN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/>
              <a:t>And cleaning and disinfecting areas that contained infected animals or wastes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C551B97-8B37-D355-3AEC-E3052ED8CD54}"/>
              </a:ext>
            </a:extLst>
          </p:cNvPr>
          <p:cNvSpPr txBox="1"/>
          <p:nvPr/>
        </p:nvSpPr>
        <p:spPr>
          <a:xfrm>
            <a:off x="8534400" y="6075144"/>
            <a:ext cx="2220685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3600" b="1" dirty="0">
                <a:solidFill>
                  <a:schemeClr val="tx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5199.1(d)</a:t>
            </a:r>
            <a:endParaRPr lang="en-US" sz="4000" b="1" dirty="0">
              <a:solidFill>
                <a:schemeClr val="tx1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81293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32FF8098-1535-BC9D-D807-C008A20747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678" y="209028"/>
            <a:ext cx="7349975" cy="1147969"/>
          </a:xfrm>
        </p:spPr>
        <p:txBody>
          <a:bodyPr>
            <a:normAutofit/>
          </a:bodyPr>
          <a:lstStyle/>
          <a:p>
            <a:r>
              <a:rPr lang="en-US" dirty="0"/>
              <a:t>Cal/OSHA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FBD5DE-E1E3-AC0A-3B1B-CED527FD0F27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452225" y="6356350"/>
            <a:ext cx="739775" cy="365125"/>
          </a:xfrm>
          <a:prstGeom prst="rect">
            <a:avLst/>
          </a:prstGeom>
        </p:spPr>
        <p:txBody>
          <a:bodyPr/>
          <a:lstStyle/>
          <a:p>
            <a:fld id="{8699F50C-BE38-4BD0-BA84-9B090E1F2B9B}" type="slidenum">
              <a:rPr lang="en-US" noProof="0" smtClean="0"/>
              <a:t>2</a:t>
            </a:fld>
            <a:endParaRPr lang="en-US" noProof="0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13"/>
          </p:nvPr>
        </p:nvSpPr>
        <p:spPr>
          <a:xfrm>
            <a:off x="518677" y="1447801"/>
            <a:ext cx="10835123" cy="5201172"/>
          </a:xfrm>
        </p:spPr>
        <p:txBody>
          <a:bodyPr lIns="91440" tIns="45720" rIns="91440" bIns="45720" anchor="t">
            <a:normAutofit/>
          </a:bodyPr>
          <a:lstStyle/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en-US" sz="2400" dirty="0"/>
              <a:t>Cal/OSHA protects the health and safety of all workers in California by:</a:t>
            </a:r>
          </a:p>
          <a:p>
            <a:pPr marL="925830" lvl="2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2060"/>
              </a:buClr>
            </a:pPr>
            <a:r>
              <a:rPr lang="en-US" sz="2250" dirty="0"/>
              <a:t>Creating and enforcing safety and health regulations for workers</a:t>
            </a:r>
          </a:p>
          <a:p>
            <a:pPr marL="925830" lvl="2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2060"/>
              </a:buClr>
            </a:pPr>
            <a:r>
              <a:rPr lang="en-US" sz="2250" dirty="0"/>
              <a:t>Providing outreach, education, and assistance</a:t>
            </a:r>
          </a:p>
          <a:p>
            <a:pPr marL="514350" marR="0" lvl="1" indent="-171450" algn="l" defTabSz="6858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206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EAEAEA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Cal/OSHA protects all workers in California regardless of immigration status</a:t>
            </a:r>
          </a:p>
          <a:p>
            <a:pPr marL="514350" marR="0" lvl="1" indent="-171450" algn="l" defTabSz="6858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206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EAEAEA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Cal/OSHA does not ask about a worker's immigration status</a:t>
            </a:r>
          </a:p>
          <a:p>
            <a:pPr marL="514350" marR="0" lvl="1" indent="-171450" algn="l" defTabSz="6858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206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EAEAEA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Cal/OSHA does not enforce immigration laws and will not report anyone to US Immigrations and Customs Enforcement (ICE)</a:t>
            </a:r>
          </a:p>
        </p:txBody>
      </p:sp>
    </p:spTree>
    <p:extLst>
      <p:ext uri="{BB962C8B-B14F-4D97-AF65-F5344CB8AC3E}">
        <p14:creationId xmlns:p14="http://schemas.microsoft.com/office/powerpoint/2010/main" val="31265279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32FF8098-1535-BC9D-D807-C008A20747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678" y="209028"/>
            <a:ext cx="8091922" cy="904061"/>
          </a:xfrm>
          <a:noFill/>
        </p:spPr>
        <p:txBody>
          <a:bodyPr>
            <a:normAutofit/>
          </a:bodyPr>
          <a:lstStyle/>
          <a:p>
            <a:r>
              <a:rPr lang="en-US" dirty="0"/>
              <a:t>Handling infected animals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13"/>
          </p:nvPr>
        </p:nvSpPr>
        <p:spPr>
          <a:xfrm>
            <a:off x="518678" y="2209800"/>
            <a:ext cx="11154644" cy="4439173"/>
          </a:xfrm>
        </p:spPr>
        <p:txBody>
          <a:bodyPr lIns="91440" tIns="45720" rIns="91440" bIns="45720" anchor="t">
            <a:normAutofit/>
          </a:bodyPr>
          <a:lstStyle/>
          <a:p>
            <a:pPr marL="0" lvl="1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3000" b="1" u="sng" dirty="0"/>
              <a:t>Additional medical services: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en-US" sz="2800" dirty="0"/>
              <a:t>For each employee, employer must provide:</a:t>
            </a:r>
          </a:p>
          <a:p>
            <a:pPr marL="857250" marR="0" lvl="2" indent="-171450" algn="l" defTabSz="6858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206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EAEAEA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Initial medical evaluation prior to entry into restricted area</a:t>
            </a:r>
          </a:p>
          <a:p>
            <a:pPr marL="857250" marR="0" lvl="2" indent="-171450" algn="l" defTabSz="6858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206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EAEAEA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All vaccinations,</a:t>
            </a:r>
            <a:r>
              <a:rPr lang="en-US" sz="2600" dirty="0">
                <a:solidFill>
                  <a:srgbClr val="EAEAEA">
                    <a:lumMod val="10000"/>
                  </a:srgbClr>
                </a:solidFill>
              </a:rPr>
              <a:t> medications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EAEAEA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and health checks recommended by PLHCP, CDC, CDPH, or local health officer </a:t>
            </a:r>
          </a:p>
          <a:p>
            <a:pPr marL="857250" marR="0" lvl="2" indent="-171450" algn="l" defTabSz="6858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206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EAEAEA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Follow-up medical evaluations as recommended by PLHCP, CDC, CDPH, or local health officer</a:t>
            </a:r>
          </a:p>
        </p:txBody>
      </p:sp>
      <p:sp>
        <p:nvSpPr>
          <p:cNvPr id="10" name="Text Placeholder 1">
            <a:extLst>
              <a:ext uri="{FF2B5EF4-FFF2-40B4-BE49-F238E27FC236}">
                <a16:creationId xmlns:a16="http://schemas.microsoft.com/office/drawing/2014/main" id="{46B2910F-D722-D48E-6BAC-2B7163F0ABE2}"/>
              </a:ext>
            </a:extLst>
          </p:cNvPr>
          <p:cNvSpPr txBox="1">
            <a:spLocks/>
          </p:cNvSpPr>
          <p:nvPr/>
        </p:nvSpPr>
        <p:spPr>
          <a:xfrm>
            <a:off x="518678" y="1356997"/>
            <a:ext cx="9082522" cy="60889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2E7A40"/>
              </a:buClr>
              <a:buFont typeface="Arial" panose="020B0604020202020204" pitchFamily="34" charset="0"/>
              <a:buNone/>
              <a:defRPr lang="en-US" sz="2000" b="0" kern="1200" spc="300">
                <a:solidFill>
                  <a:srgbClr val="4D6EB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None/>
              <a:def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IN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/>
              <a:t>And cleaning and disinfecting areas that contained infected animals or wastes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C551B97-8B37-D355-3AEC-E3052ED8CD54}"/>
              </a:ext>
            </a:extLst>
          </p:cNvPr>
          <p:cNvSpPr txBox="1"/>
          <p:nvPr/>
        </p:nvSpPr>
        <p:spPr>
          <a:xfrm>
            <a:off x="8534400" y="6075144"/>
            <a:ext cx="2220685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3600" b="1" dirty="0">
                <a:solidFill>
                  <a:schemeClr val="tx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5199.1(d)</a:t>
            </a:r>
            <a:endParaRPr lang="en-US" sz="4000" b="1" dirty="0">
              <a:solidFill>
                <a:schemeClr val="tx1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61314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32FF8098-1535-BC9D-D807-C008A20747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678" y="209028"/>
            <a:ext cx="8091922" cy="904061"/>
          </a:xfrm>
          <a:noFill/>
        </p:spPr>
        <p:txBody>
          <a:bodyPr>
            <a:normAutofit/>
          </a:bodyPr>
          <a:lstStyle/>
          <a:p>
            <a:r>
              <a:rPr lang="en-US" dirty="0"/>
              <a:t>Handling infected animals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13"/>
          </p:nvPr>
        </p:nvSpPr>
        <p:spPr>
          <a:xfrm>
            <a:off x="518678" y="2209800"/>
            <a:ext cx="11154644" cy="4439173"/>
          </a:xfrm>
        </p:spPr>
        <p:txBody>
          <a:bodyPr lIns="91440" tIns="45720" rIns="91440" bIns="45720" anchor="t">
            <a:normAutofit/>
          </a:bodyPr>
          <a:lstStyle/>
          <a:p>
            <a:pPr marL="0" lvl="1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3000" b="1" u="sng" dirty="0"/>
              <a:t>Additional Medical Services</a:t>
            </a:r>
            <a:r>
              <a:rPr lang="en-US" sz="2800" u="sng" dirty="0"/>
              <a:t>: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en-US" sz="2800" dirty="0"/>
              <a:t>PLHCP (doctor/nurse) prepares written report to employer for each employee with only:</a:t>
            </a:r>
          </a:p>
          <a:p>
            <a:pPr marL="857250" marR="0" lvl="2" indent="-171450" algn="l" defTabSz="6858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206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EAEAEA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Respirator medical evaluation</a:t>
            </a:r>
          </a:p>
          <a:p>
            <a:pPr marL="857250" marR="0" lvl="2" indent="-171450" algn="l" defTabSz="6858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206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EAEAEA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Whether employee received exams, vaccines, and/or medicines</a:t>
            </a:r>
          </a:p>
          <a:p>
            <a:pPr marL="857250" marR="0" lvl="2" indent="-171450" algn="l" defTabSz="6858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206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EAEAEA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Authorization for employee to work in restricted area</a:t>
            </a:r>
          </a:p>
        </p:txBody>
      </p:sp>
      <p:sp>
        <p:nvSpPr>
          <p:cNvPr id="10" name="Text Placeholder 1">
            <a:extLst>
              <a:ext uri="{FF2B5EF4-FFF2-40B4-BE49-F238E27FC236}">
                <a16:creationId xmlns:a16="http://schemas.microsoft.com/office/drawing/2014/main" id="{46B2910F-D722-D48E-6BAC-2B7163F0ABE2}"/>
              </a:ext>
            </a:extLst>
          </p:cNvPr>
          <p:cNvSpPr txBox="1">
            <a:spLocks/>
          </p:cNvSpPr>
          <p:nvPr/>
        </p:nvSpPr>
        <p:spPr>
          <a:xfrm>
            <a:off x="518678" y="1356997"/>
            <a:ext cx="9082522" cy="60889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2E7A40"/>
              </a:buClr>
              <a:buFont typeface="Arial" panose="020B0604020202020204" pitchFamily="34" charset="0"/>
              <a:buNone/>
              <a:defRPr lang="en-US" sz="2000" b="0" kern="1200" spc="300">
                <a:solidFill>
                  <a:srgbClr val="4D6EB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None/>
              <a:def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IN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/>
              <a:t>And cleaning and disinfecting areas that contained infected animals or wastes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C551B97-8B37-D355-3AEC-E3052ED8CD54}"/>
              </a:ext>
            </a:extLst>
          </p:cNvPr>
          <p:cNvSpPr txBox="1"/>
          <p:nvPr/>
        </p:nvSpPr>
        <p:spPr>
          <a:xfrm>
            <a:off x="8534400" y="6075144"/>
            <a:ext cx="2220685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3600" b="1" dirty="0">
                <a:solidFill>
                  <a:schemeClr val="tx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5199.1(d)</a:t>
            </a:r>
            <a:endParaRPr lang="en-US" sz="4000" b="1" dirty="0">
              <a:solidFill>
                <a:schemeClr val="tx1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7123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32FF8098-1535-BC9D-D807-C008A20747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678" y="238939"/>
            <a:ext cx="8091922" cy="904061"/>
          </a:xfrm>
          <a:noFill/>
        </p:spPr>
        <p:txBody>
          <a:bodyPr>
            <a:normAutofit/>
          </a:bodyPr>
          <a:lstStyle/>
          <a:p>
            <a:r>
              <a:rPr lang="en-US" dirty="0"/>
              <a:t>Handling infected animals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13"/>
          </p:nvPr>
        </p:nvSpPr>
        <p:spPr>
          <a:xfrm>
            <a:off x="518678" y="2209800"/>
            <a:ext cx="11154644" cy="4439173"/>
          </a:xfrm>
        </p:spPr>
        <p:txBody>
          <a:bodyPr lIns="91440" tIns="45720" rIns="91440" bIns="45720" anchor="t">
            <a:normAutofit/>
          </a:bodyPr>
          <a:lstStyle/>
          <a:p>
            <a:pPr marL="0" lvl="1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000" b="1" u="sng" dirty="0"/>
              <a:t>Training: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en-US" sz="2800" dirty="0"/>
              <a:t>When to provide:</a:t>
            </a:r>
          </a:p>
          <a:p>
            <a:pPr marL="857250" marR="0" lvl="2" indent="-171450" algn="l" defTabSz="685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00206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EAEAEA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Upon Initial assignment</a:t>
            </a:r>
          </a:p>
          <a:p>
            <a:pPr marL="857250" marR="0" lvl="2" indent="-171450" algn="l" defTabSz="685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00206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EAEAEA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When site conditions change substantially</a:t>
            </a:r>
          </a:p>
          <a:p>
            <a:pPr marL="857250" marR="0" lvl="2" indent="-171450" algn="l" defTabSz="685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00206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EAEAEA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When new hazards are introduced or recognized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EAEAEA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L="514350" marR="0" lvl="1" indent="-171450" algn="l" defTabSz="685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00206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AEAEA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Must be appropriate for employees’ level of education, literacy, and language</a:t>
            </a:r>
          </a:p>
          <a:p>
            <a:pPr marL="342900" marR="0" lvl="1" indent="0" algn="l" defTabSz="685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FFD41C"/>
              </a:buClr>
              <a:buSz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EAEAEA">
                  <a:lumMod val="1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857250" marR="0" lvl="2" indent="-171450" algn="l" defTabSz="685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FFD41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EAEAEA">
                  <a:lumMod val="1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Text Placeholder 1">
            <a:extLst>
              <a:ext uri="{FF2B5EF4-FFF2-40B4-BE49-F238E27FC236}">
                <a16:creationId xmlns:a16="http://schemas.microsoft.com/office/drawing/2014/main" id="{46B2910F-D722-D48E-6BAC-2B7163F0ABE2}"/>
              </a:ext>
            </a:extLst>
          </p:cNvPr>
          <p:cNvSpPr txBox="1">
            <a:spLocks/>
          </p:cNvSpPr>
          <p:nvPr/>
        </p:nvSpPr>
        <p:spPr>
          <a:xfrm>
            <a:off x="518678" y="1356997"/>
            <a:ext cx="9082522" cy="60889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2E7A40"/>
              </a:buClr>
              <a:buFont typeface="Arial" panose="020B0604020202020204" pitchFamily="34" charset="0"/>
              <a:buNone/>
              <a:defRPr lang="en-US" sz="2000" b="0" kern="1200" spc="300">
                <a:solidFill>
                  <a:srgbClr val="4D6EB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None/>
              <a:def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IN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/>
              <a:t>And cleaning and disinfecting areas that contained infected animals or wastes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C551B97-8B37-D355-3AEC-E3052ED8CD54}"/>
              </a:ext>
            </a:extLst>
          </p:cNvPr>
          <p:cNvSpPr txBox="1"/>
          <p:nvPr/>
        </p:nvSpPr>
        <p:spPr>
          <a:xfrm>
            <a:off x="8534400" y="6075144"/>
            <a:ext cx="2220685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3600" b="1" dirty="0">
                <a:solidFill>
                  <a:schemeClr val="tx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5199.1(d)</a:t>
            </a:r>
            <a:endParaRPr lang="en-US" sz="4000" b="1" dirty="0">
              <a:solidFill>
                <a:schemeClr val="tx1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98730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32FF8098-1535-BC9D-D807-C008A20747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678" y="209029"/>
            <a:ext cx="8091922" cy="1010172"/>
          </a:xfrm>
          <a:noFill/>
        </p:spPr>
        <p:txBody>
          <a:bodyPr>
            <a:normAutofit/>
          </a:bodyPr>
          <a:lstStyle/>
          <a:p>
            <a:r>
              <a:rPr lang="en-US" dirty="0"/>
              <a:t>Handling infected animals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13"/>
          </p:nvPr>
        </p:nvSpPr>
        <p:spPr>
          <a:xfrm>
            <a:off x="518678" y="2209800"/>
            <a:ext cx="11154644" cy="4439173"/>
          </a:xfrm>
        </p:spPr>
        <p:txBody>
          <a:bodyPr lIns="91440" tIns="45720" rIns="91440" bIns="45720" anchor="t">
            <a:normAutofit/>
          </a:bodyPr>
          <a:lstStyle/>
          <a:p>
            <a:pPr marL="0" lvl="1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3000" b="1" u="sng" dirty="0"/>
              <a:t>Training Content</a:t>
            </a:r>
            <a:r>
              <a:rPr lang="en-US" sz="2800" u="sng" dirty="0"/>
              <a:t>: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en-US" sz="2800" dirty="0"/>
              <a:t>Identification, description, signs, and symptoms of animal diseases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en-US" sz="2800" dirty="0"/>
              <a:t>Instructions and rules for working restricted areas and when handling infected animals and their waste</a:t>
            </a:r>
          </a:p>
        </p:txBody>
      </p:sp>
      <p:sp>
        <p:nvSpPr>
          <p:cNvPr id="10" name="Text Placeholder 1">
            <a:extLst>
              <a:ext uri="{FF2B5EF4-FFF2-40B4-BE49-F238E27FC236}">
                <a16:creationId xmlns:a16="http://schemas.microsoft.com/office/drawing/2014/main" id="{46B2910F-D722-D48E-6BAC-2B7163F0ABE2}"/>
              </a:ext>
            </a:extLst>
          </p:cNvPr>
          <p:cNvSpPr txBox="1">
            <a:spLocks/>
          </p:cNvSpPr>
          <p:nvPr/>
        </p:nvSpPr>
        <p:spPr>
          <a:xfrm>
            <a:off x="518678" y="1356997"/>
            <a:ext cx="9082522" cy="60889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2E7A40"/>
              </a:buClr>
              <a:buFont typeface="Arial" panose="020B0604020202020204" pitchFamily="34" charset="0"/>
              <a:buNone/>
              <a:defRPr lang="en-US" sz="2000" b="0" kern="1200" spc="300">
                <a:solidFill>
                  <a:srgbClr val="4D6EB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None/>
              <a:def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IN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/>
              <a:t>And cleaning and disinfecting areas that contained infected animals or wastes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C551B97-8B37-D355-3AEC-E3052ED8CD54}"/>
              </a:ext>
            </a:extLst>
          </p:cNvPr>
          <p:cNvSpPr txBox="1"/>
          <p:nvPr/>
        </p:nvSpPr>
        <p:spPr>
          <a:xfrm>
            <a:off x="8534400" y="6075144"/>
            <a:ext cx="2220685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3600" b="1" dirty="0">
                <a:solidFill>
                  <a:schemeClr val="tx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5199.1(d)</a:t>
            </a:r>
            <a:endParaRPr lang="en-US" sz="4000" b="1" dirty="0">
              <a:solidFill>
                <a:schemeClr val="tx1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49540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32FF8098-1535-BC9D-D807-C008A20747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678" y="209028"/>
            <a:ext cx="8091922" cy="904061"/>
          </a:xfrm>
          <a:noFill/>
        </p:spPr>
        <p:txBody>
          <a:bodyPr>
            <a:normAutofit/>
          </a:bodyPr>
          <a:lstStyle/>
          <a:p>
            <a:r>
              <a:rPr lang="en-US" dirty="0"/>
              <a:t>Handling infected animals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13"/>
          </p:nvPr>
        </p:nvSpPr>
        <p:spPr>
          <a:xfrm>
            <a:off x="518678" y="2209800"/>
            <a:ext cx="11154644" cy="4439173"/>
          </a:xfrm>
        </p:spPr>
        <p:txBody>
          <a:bodyPr lIns="91440" tIns="45720" rIns="91440" bIns="45720" anchor="t">
            <a:normAutofit/>
          </a:bodyPr>
          <a:lstStyle/>
          <a:p>
            <a:pPr marL="0" lvl="1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3000" b="1" u="sng" dirty="0"/>
              <a:t>Training Content </a:t>
            </a:r>
            <a:r>
              <a:rPr lang="en-US" sz="2800" u="sng" dirty="0"/>
              <a:t>(continued):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en-US" sz="2800" dirty="0"/>
              <a:t>Employer's safety program:</a:t>
            </a:r>
          </a:p>
          <a:p>
            <a:pPr marL="857250" marR="0" lvl="2" indent="-171450" algn="l" defTabSz="6858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206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EAEAEA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Control measures </a:t>
            </a:r>
          </a:p>
          <a:p>
            <a:pPr marL="857250" marR="0" lvl="2" indent="-171450" algn="l" defTabSz="6858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206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EAEAEA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Use of respiratory protection and PPE </a:t>
            </a:r>
          </a:p>
          <a:p>
            <a:pPr marL="857250" marR="0" lvl="2" indent="-171450" algn="l" defTabSz="6858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206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EAEAEA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Cleaning and decontamination instructions</a:t>
            </a:r>
          </a:p>
        </p:txBody>
      </p:sp>
      <p:sp>
        <p:nvSpPr>
          <p:cNvPr id="10" name="Text Placeholder 1">
            <a:extLst>
              <a:ext uri="{FF2B5EF4-FFF2-40B4-BE49-F238E27FC236}">
                <a16:creationId xmlns:a16="http://schemas.microsoft.com/office/drawing/2014/main" id="{46B2910F-D722-D48E-6BAC-2B7163F0ABE2}"/>
              </a:ext>
            </a:extLst>
          </p:cNvPr>
          <p:cNvSpPr txBox="1">
            <a:spLocks/>
          </p:cNvSpPr>
          <p:nvPr/>
        </p:nvSpPr>
        <p:spPr>
          <a:xfrm>
            <a:off x="518678" y="1356997"/>
            <a:ext cx="9082522" cy="60889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2E7A40"/>
              </a:buClr>
              <a:buFont typeface="Arial" panose="020B0604020202020204" pitchFamily="34" charset="0"/>
              <a:buNone/>
              <a:defRPr lang="en-US" sz="2000" b="0" kern="1200" spc="300">
                <a:solidFill>
                  <a:srgbClr val="4D6EB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None/>
              <a:def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IN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/>
              <a:t>And cleaning and disinfecting areas that contained infected animals or wastes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C551B97-8B37-D355-3AEC-E3052ED8CD54}"/>
              </a:ext>
            </a:extLst>
          </p:cNvPr>
          <p:cNvSpPr txBox="1"/>
          <p:nvPr/>
        </p:nvSpPr>
        <p:spPr>
          <a:xfrm>
            <a:off x="8534400" y="6075144"/>
            <a:ext cx="2220685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3600" b="1" dirty="0">
                <a:solidFill>
                  <a:schemeClr val="tx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5199.1(d)</a:t>
            </a:r>
            <a:endParaRPr lang="en-US" sz="4000" b="1" dirty="0">
              <a:solidFill>
                <a:schemeClr val="tx1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1589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32FF8098-1535-BC9D-D807-C008A20747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678" y="209028"/>
            <a:ext cx="8091922" cy="904061"/>
          </a:xfrm>
          <a:noFill/>
        </p:spPr>
        <p:txBody>
          <a:bodyPr>
            <a:normAutofit/>
          </a:bodyPr>
          <a:lstStyle/>
          <a:p>
            <a:r>
              <a:rPr lang="en-US" dirty="0"/>
              <a:t>Handling infected animals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13"/>
          </p:nvPr>
        </p:nvSpPr>
        <p:spPr>
          <a:xfrm>
            <a:off x="518678" y="2209800"/>
            <a:ext cx="11154644" cy="4439173"/>
          </a:xfrm>
        </p:spPr>
        <p:txBody>
          <a:bodyPr lIns="91440" tIns="45720" rIns="91440" bIns="45720" anchor="t">
            <a:normAutofit/>
          </a:bodyPr>
          <a:lstStyle/>
          <a:p>
            <a:pPr marL="0" lvl="1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000" b="1" u="sng" dirty="0"/>
              <a:t>Training Content </a:t>
            </a:r>
            <a:r>
              <a:rPr lang="en-US" sz="2800" u="sng" dirty="0"/>
              <a:t>(continued):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002060"/>
              </a:buClr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AEAEA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Access to sanitation facilities and drinking water 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002060"/>
              </a:buClr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AEAEA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Meaning of signs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002060"/>
              </a:buClr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AEAEA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Hazard communications – chemicals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002060"/>
              </a:buClr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AEAEA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Employer’s medical services program</a:t>
            </a:r>
          </a:p>
          <a:p>
            <a:pPr marL="342900" lvl="1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AEAEA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L="685800" marR="0" lvl="2" indent="0" algn="l" defTabSz="685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FFD41C"/>
              </a:buClr>
              <a:buSz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EAEAEA">
                  <a:lumMod val="1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1" indent="0" algn="l" defTabSz="685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FFD41C"/>
              </a:buClr>
              <a:buSz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EAEAEA">
                  <a:lumMod val="1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857250" marR="0" lvl="2" indent="-171450" algn="l" defTabSz="685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FFD41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EAEAEA">
                  <a:lumMod val="1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Text Placeholder 1">
            <a:extLst>
              <a:ext uri="{FF2B5EF4-FFF2-40B4-BE49-F238E27FC236}">
                <a16:creationId xmlns:a16="http://schemas.microsoft.com/office/drawing/2014/main" id="{46B2910F-D722-D48E-6BAC-2B7163F0ABE2}"/>
              </a:ext>
            </a:extLst>
          </p:cNvPr>
          <p:cNvSpPr txBox="1">
            <a:spLocks/>
          </p:cNvSpPr>
          <p:nvPr/>
        </p:nvSpPr>
        <p:spPr>
          <a:xfrm>
            <a:off x="518678" y="1356997"/>
            <a:ext cx="9082522" cy="60889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2E7A40"/>
              </a:buClr>
              <a:buFont typeface="Arial" panose="020B0604020202020204" pitchFamily="34" charset="0"/>
              <a:buNone/>
              <a:defRPr lang="en-US" sz="2000" b="0" kern="1200" spc="300">
                <a:solidFill>
                  <a:srgbClr val="4D6EB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None/>
              <a:def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IN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/>
              <a:t>And cleaning and disinfecting areas that contained infected animals or wastes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C551B97-8B37-D355-3AEC-E3052ED8CD54}"/>
              </a:ext>
            </a:extLst>
          </p:cNvPr>
          <p:cNvSpPr txBox="1"/>
          <p:nvPr/>
        </p:nvSpPr>
        <p:spPr>
          <a:xfrm>
            <a:off x="8534400" y="6075144"/>
            <a:ext cx="2220685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3600" b="1" dirty="0">
                <a:solidFill>
                  <a:schemeClr val="tx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5199.1(d)</a:t>
            </a:r>
            <a:endParaRPr lang="en-US" sz="4000" b="1" dirty="0">
              <a:solidFill>
                <a:schemeClr val="tx1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38181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32FF8098-1535-BC9D-D807-C008A20747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678" y="209028"/>
            <a:ext cx="7349975" cy="1147969"/>
          </a:xfrm>
        </p:spPr>
        <p:txBody>
          <a:bodyPr>
            <a:normAutofit/>
          </a:bodyPr>
          <a:lstStyle/>
          <a:p>
            <a:r>
              <a:rPr lang="en-US" dirty="0"/>
              <a:t>Resources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13"/>
          </p:nvPr>
        </p:nvSpPr>
        <p:spPr>
          <a:xfrm>
            <a:off x="518677" y="1828801"/>
            <a:ext cx="10933548" cy="4820172"/>
          </a:xfrm>
        </p:spPr>
        <p:txBody>
          <a:bodyPr lIns="91440" tIns="45720" rIns="91440" bIns="45720" anchor="t">
            <a:normAutofit/>
          </a:bodyPr>
          <a:lstStyle/>
          <a:p>
            <a:pPr lvl="1">
              <a:lnSpc>
                <a:spcPct val="150000"/>
              </a:lnSpc>
              <a:spcBef>
                <a:spcPts val="0"/>
              </a:spcBef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en-US" sz="2400" dirty="0"/>
              <a:t>Protection from avian influenza webpage with info for employers and workers: </a:t>
            </a:r>
            <a:r>
              <a:rPr lang="en-US" sz="2400" dirty="0">
                <a:hlinkClick r:id="rId3"/>
              </a:rPr>
              <a:t>www.dir.ca.gov/dosh/avian-flu/</a:t>
            </a:r>
            <a:r>
              <a:rPr lang="en-US" sz="2400" dirty="0"/>
              <a:t> </a:t>
            </a:r>
          </a:p>
        </p:txBody>
      </p:sp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917C6FE3-F483-917C-BA08-9F6B38A0BC06}"/>
              </a:ext>
            </a:extLst>
          </p:cNvPr>
          <p:cNvSpPr txBox="1">
            <a:spLocks/>
          </p:cNvSpPr>
          <p:nvPr/>
        </p:nvSpPr>
        <p:spPr>
          <a:xfrm>
            <a:off x="518678" y="1356997"/>
            <a:ext cx="9082522" cy="60889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2E7A40"/>
              </a:buClr>
              <a:buFont typeface="Arial" panose="020B0604020202020204" pitchFamily="34" charset="0"/>
              <a:buNone/>
              <a:defRPr lang="en-US" sz="2000" b="0" kern="1200" spc="300">
                <a:solidFill>
                  <a:srgbClr val="4D6EB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None/>
              <a:def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IN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/>
              <a:t>Cal/OSHA Guidance on Avian Flu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24A9EAE-E570-4729-478B-94084885C8E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34200" y="2855087"/>
            <a:ext cx="2667000" cy="3393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3691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32FF8098-1535-BC9D-D807-C008A20747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678" y="209028"/>
            <a:ext cx="7349975" cy="1147969"/>
          </a:xfrm>
        </p:spPr>
        <p:txBody>
          <a:bodyPr>
            <a:normAutofit/>
          </a:bodyPr>
          <a:lstStyle/>
          <a:p>
            <a:r>
              <a:rPr lang="en-US" dirty="0"/>
              <a:t>Resources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13"/>
          </p:nvPr>
        </p:nvSpPr>
        <p:spPr>
          <a:xfrm>
            <a:off x="518677" y="1828801"/>
            <a:ext cx="10933548" cy="4820172"/>
          </a:xfrm>
        </p:spPr>
        <p:txBody>
          <a:bodyPr lIns="91440" tIns="45720" rIns="91440" bIns="45720" anchor="t">
            <a:normAutofit/>
          </a:bodyPr>
          <a:lstStyle/>
          <a:p>
            <a:pPr marL="514350" marR="0" lvl="1" indent="-171450" algn="l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buClr>
                <a:srgbClr val="00206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EAEAEA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Workplace safety and health guide on zoonotic aerosol transmissible disease standard: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EAEAEA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3"/>
              </a:rPr>
              <a:t>www.dir.ca.gov/dosh/dosh_publications/Zoonotic-ATD-Hazards.pdf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EAEAEA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lvl="2" indent="-274320">
              <a:lnSpc>
                <a:spcPct val="12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endParaRPr lang="en-US" sz="225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917C6FE3-F483-917C-BA08-9F6B38A0BC06}"/>
              </a:ext>
            </a:extLst>
          </p:cNvPr>
          <p:cNvSpPr txBox="1">
            <a:spLocks/>
          </p:cNvSpPr>
          <p:nvPr/>
        </p:nvSpPr>
        <p:spPr>
          <a:xfrm>
            <a:off x="518678" y="1356997"/>
            <a:ext cx="9082522" cy="60889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2E7A40"/>
              </a:buClr>
              <a:buFont typeface="Arial" panose="020B0604020202020204" pitchFamily="34" charset="0"/>
              <a:buNone/>
              <a:defRPr lang="en-US" sz="2000" b="0" kern="1200" spc="300">
                <a:solidFill>
                  <a:srgbClr val="4D6EB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None/>
              <a:def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IN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/>
              <a:t>Cal/OSHA Guidance on Avian Flu</a:t>
            </a:r>
          </a:p>
        </p:txBody>
      </p:sp>
      <p:pic>
        <p:nvPicPr>
          <p:cNvPr id="5" name="Picture 4" descr="A qr code with a yellow and black logo&#10;&#10;Description automatically generated">
            <a:extLst>
              <a:ext uri="{FF2B5EF4-FFF2-40B4-BE49-F238E27FC236}">
                <a16:creationId xmlns:a16="http://schemas.microsoft.com/office/drawing/2014/main" id="{2411D569-824D-322A-4BB5-C3612F5DEF2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3277591"/>
            <a:ext cx="2514600" cy="3199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1291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32FF8098-1535-BC9D-D807-C008A20747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678" y="209028"/>
            <a:ext cx="7349975" cy="1147969"/>
          </a:xfrm>
        </p:spPr>
        <p:txBody>
          <a:bodyPr>
            <a:normAutofit/>
          </a:bodyPr>
          <a:lstStyle/>
          <a:p>
            <a:r>
              <a:rPr lang="en-US" dirty="0"/>
              <a:t>Resources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13"/>
          </p:nvPr>
        </p:nvSpPr>
        <p:spPr>
          <a:xfrm>
            <a:off x="518677" y="1828801"/>
            <a:ext cx="10933548" cy="4820172"/>
          </a:xfrm>
        </p:spPr>
        <p:txBody>
          <a:bodyPr lIns="91440" tIns="45720" rIns="91440" bIns="45720" anchor="t">
            <a:normAutofit/>
          </a:bodyPr>
          <a:lstStyle/>
          <a:p>
            <a:pPr marL="514350" marR="0" lvl="1" indent="-171450" algn="l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EAEAEA">
                    <a:lumMod val="10000"/>
                  </a:srgbClr>
                </a:solidFill>
                <a:effectLst/>
                <a:uLnTx/>
                <a:uFillTx/>
              </a:rPr>
              <a:t>Model injury and illness prevention program to address zoonotic hazards for employers: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EAEAEA">
                    <a:lumMod val="10000"/>
                  </a:srgbClr>
                </a:solidFill>
                <a:effectLst/>
                <a:uLnTx/>
                <a:uFillTx/>
                <a:hlinkClick r:id="rId3"/>
              </a:rPr>
              <a:t>www.dir.ca.gov/dosh/dosh_publications/Model-IIPP-Zoonotic.docx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EAEAEA">
                  <a:lumMod val="10000"/>
                </a:srgbClr>
              </a:solidFill>
              <a:effectLst/>
              <a:uLnTx/>
              <a:uFillTx/>
            </a:endParaRPr>
          </a:p>
          <a:p>
            <a:pPr lvl="2" indent="-274320">
              <a:lnSpc>
                <a:spcPct val="12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endParaRPr lang="en-US" sz="225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917C6FE3-F483-917C-BA08-9F6B38A0BC06}"/>
              </a:ext>
            </a:extLst>
          </p:cNvPr>
          <p:cNvSpPr txBox="1">
            <a:spLocks/>
          </p:cNvSpPr>
          <p:nvPr/>
        </p:nvSpPr>
        <p:spPr>
          <a:xfrm>
            <a:off x="518678" y="1356997"/>
            <a:ext cx="9082522" cy="60889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2E7A40"/>
              </a:buClr>
              <a:buFont typeface="Arial" panose="020B0604020202020204" pitchFamily="34" charset="0"/>
              <a:buNone/>
              <a:defRPr lang="en-US" sz="2000" b="0" kern="1200" spc="300">
                <a:solidFill>
                  <a:srgbClr val="4D6EB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None/>
              <a:def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IN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/>
              <a:t>Cal/OSHA Guidance on Avian Flu</a:t>
            </a:r>
          </a:p>
        </p:txBody>
      </p:sp>
      <p:pic>
        <p:nvPicPr>
          <p:cNvPr id="5" name="Picture 4" descr="A qr code with a logo&#10;&#10;Description automatically generated">
            <a:extLst>
              <a:ext uri="{FF2B5EF4-FFF2-40B4-BE49-F238E27FC236}">
                <a16:creationId xmlns:a16="http://schemas.microsoft.com/office/drawing/2014/main" id="{75CC99FE-1774-FC9A-36B6-97C3AC28467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7726" y="3113861"/>
            <a:ext cx="2695049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47377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32FF8098-1535-BC9D-D807-C008A20747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678" y="209028"/>
            <a:ext cx="7349975" cy="1147969"/>
          </a:xfrm>
        </p:spPr>
        <p:txBody>
          <a:bodyPr>
            <a:normAutofit/>
          </a:bodyPr>
          <a:lstStyle/>
          <a:p>
            <a:r>
              <a:rPr lang="en-US" dirty="0"/>
              <a:t>Cal/OSHA Consultation Services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13"/>
          </p:nvPr>
        </p:nvSpPr>
        <p:spPr>
          <a:xfrm>
            <a:off x="518677" y="1447801"/>
            <a:ext cx="9463523" cy="5201172"/>
          </a:xfrm>
        </p:spPr>
        <p:txBody>
          <a:bodyPr lIns="91440" tIns="45720" rIns="91440" bIns="45720" anchor="t">
            <a:normAutofit/>
          </a:bodyPr>
          <a:lstStyle/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en-US" sz="2400" b="1" dirty="0"/>
              <a:t>Free</a:t>
            </a:r>
            <a:r>
              <a:rPr lang="en-US" sz="2400" dirty="0"/>
              <a:t> for employers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en-US" sz="2400" b="1" dirty="0"/>
              <a:t>No fines, penalties, or citations </a:t>
            </a:r>
            <a:r>
              <a:rPr lang="en-US" sz="2400" dirty="0"/>
              <a:t>issued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en-US" sz="2400" dirty="0"/>
              <a:t>Consultation </a:t>
            </a:r>
            <a:r>
              <a:rPr lang="en-US" sz="2400" b="1" dirty="0"/>
              <a:t>does not share </a:t>
            </a:r>
            <a:r>
              <a:rPr lang="en-US" sz="2400" dirty="0"/>
              <a:t>with Cal/OSHA Enforcement 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en-US" sz="2400" dirty="0"/>
              <a:t>The consultation is confidential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en-US" sz="2400" dirty="0"/>
              <a:t>Employer receives a </a:t>
            </a:r>
            <a:r>
              <a:rPr lang="en-US" sz="2400" b="1" dirty="0"/>
              <a:t>written report </a:t>
            </a:r>
            <a:r>
              <a:rPr lang="en-US" sz="2400" dirty="0"/>
              <a:t>summarizing the consultation evaluation</a:t>
            </a:r>
          </a:p>
          <a:p>
            <a:pPr marL="857250" marR="0" lvl="2" indent="-171450" algn="l" defTabSz="6858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206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EAEAEA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written report is not a citation</a:t>
            </a:r>
          </a:p>
          <a:p>
            <a:pPr marL="514350" marR="0" lvl="1" indent="-171450" algn="l" defTabSz="6858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206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EAEAEA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More information: 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rgbClr val="EAEAEA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Call </a:t>
            </a:r>
            <a:r>
              <a:rPr lang="en-US" sz="2400" b="1" dirty="0"/>
              <a:t>1-800-963-9424</a:t>
            </a:r>
            <a:r>
              <a:rPr lang="en-US" sz="2400" dirty="0"/>
              <a:t> or visit us online at </a:t>
            </a:r>
            <a:r>
              <a:rPr lang="en-US" sz="2400" dirty="0">
                <a:hlinkClick r:id="rId3"/>
              </a:rPr>
              <a:t>www.dir.ca.gov/dosh/consultation.html</a:t>
            </a:r>
            <a:r>
              <a:rPr lang="en-US" sz="2400" dirty="0"/>
              <a:t>  </a:t>
            </a:r>
          </a:p>
          <a:p>
            <a:pPr marL="514350" marR="0" lvl="1" indent="-171450" algn="l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D41C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lang="en-US" sz="225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476323A-F9EA-4136-B221-3CEDFE619F5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458619" y="2771562"/>
            <a:ext cx="2363493" cy="3007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7950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32FF8098-1535-BC9D-D807-C008A20747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678" y="209028"/>
            <a:ext cx="7349975" cy="1147969"/>
          </a:xfrm>
        </p:spPr>
        <p:txBody>
          <a:bodyPr>
            <a:normAutofit/>
          </a:bodyPr>
          <a:lstStyle/>
          <a:p>
            <a:r>
              <a:rPr lang="en-US" dirty="0"/>
              <a:t>Title 8 Section 5199.1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FBD5DE-E1E3-AC0A-3B1B-CED527FD0F27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452225" y="6356350"/>
            <a:ext cx="739775" cy="365125"/>
          </a:xfrm>
          <a:prstGeom prst="rect">
            <a:avLst/>
          </a:prstGeom>
        </p:spPr>
        <p:txBody>
          <a:bodyPr/>
          <a:lstStyle/>
          <a:p>
            <a:fld id="{8699F50C-BE38-4BD0-BA84-9B090E1F2B9B}" type="slidenum">
              <a:rPr lang="en-US" noProof="0" smtClean="0"/>
              <a:t>3</a:t>
            </a:fld>
            <a:endParaRPr lang="en-US" noProof="0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13"/>
          </p:nvPr>
        </p:nvSpPr>
        <p:spPr>
          <a:xfrm>
            <a:off x="518677" y="1965893"/>
            <a:ext cx="11289009" cy="4683080"/>
          </a:xfrm>
        </p:spPr>
        <p:txBody>
          <a:bodyPr lIns="91440" tIns="45720" rIns="91440" bIns="45720" anchor="t">
            <a:normAutofit/>
          </a:bodyPr>
          <a:lstStyle/>
          <a:p>
            <a:pPr marL="0" lv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400" b="1" dirty="0"/>
              <a:t>5199.1 is the law that protects workers from diseases that: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en-US" sz="2800" dirty="0"/>
              <a:t>Come from animals (zoonotic), and 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en-US" sz="2800" dirty="0"/>
              <a:t>Can infect persons through splashes or through the air (aerosol)</a:t>
            </a:r>
          </a:p>
          <a:p>
            <a:pPr marL="342900" lvl="1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2060"/>
              </a:buClr>
              <a:buNone/>
            </a:pPr>
            <a:r>
              <a:rPr lang="en-US" sz="2800" dirty="0"/>
              <a:t>The law applies in most workplaces where there are animals or unprocessed animal products, such as: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en-US" sz="2800" dirty="0"/>
              <a:t>Animal farms, dairies, slaughterhouses, zoos, veterinary clinics, jobs that handle wildlife, etc.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US" dirty="0"/>
          </a:p>
        </p:txBody>
      </p:sp>
      <p:sp>
        <p:nvSpPr>
          <p:cNvPr id="10" name="Text Placeholder 1">
            <a:extLst>
              <a:ext uri="{FF2B5EF4-FFF2-40B4-BE49-F238E27FC236}">
                <a16:creationId xmlns:a16="http://schemas.microsoft.com/office/drawing/2014/main" id="{46B2910F-D722-D48E-6BAC-2B7163F0ABE2}"/>
              </a:ext>
            </a:extLst>
          </p:cNvPr>
          <p:cNvSpPr txBox="1">
            <a:spLocks/>
          </p:cNvSpPr>
          <p:nvPr/>
        </p:nvSpPr>
        <p:spPr>
          <a:xfrm>
            <a:off x="518678" y="1356997"/>
            <a:ext cx="8712407" cy="60889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2E7A40"/>
              </a:buClr>
              <a:buFont typeface="Arial" panose="020B0604020202020204" pitchFamily="34" charset="0"/>
              <a:buNone/>
              <a:defRPr lang="en-US" sz="2000" b="0" kern="1200" spc="300">
                <a:solidFill>
                  <a:srgbClr val="4D6EB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None/>
              <a:def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IN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/>
              <a:t>Aerosol Transmissible Disease – Zoonotic </a:t>
            </a:r>
          </a:p>
        </p:txBody>
      </p:sp>
    </p:spTree>
    <p:extLst>
      <p:ext uri="{BB962C8B-B14F-4D97-AF65-F5344CB8AC3E}">
        <p14:creationId xmlns:p14="http://schemas.microsoft.com/office/powerpoint/2010/main" val="207278429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32FF8098-1535-BC9D-D807-C008A20747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678" y="209029"/>
            <a:ext cx="7349975" cy="857772"/>
          </a:xfrm>
        </p:spPr>
        <p:txBody>
          <a:bodyPr>
            <a:normAutofit/>
          </a:bodyPr>
          <a:lstStyle/>
          <a:p>
            <a:r>
              <a:rPr lang="en-US" dirty="0"/>
              <a:t>Workers’ Compensation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13"/>
          </p:nvPr>
        </p:nvSpPr>
        <p:spPr>
          <a:xfrm>
            <a:off x="518677" y="1371600"/>
            <a:ext cx="10835123" cy="5277373"/>
          </a:xfrm>
        </p:spPr>
        <p:txBody>
          <a:bodyPr lIns="91440" tIns="45720" rIns="91440" bIns="45720" anchor="t">
            <a:normAutofit lnSpcReduction="10000"/>
          </a:bodyPr>
          <a:lstStyle/>
          <a:p>
            <a:pPr marL="342900" marR="0" lvl="1" indent="0" algn="l" defTabSz="6858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D41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600" b="0" i="0" u="sng" strike="noStrike" kern="1200" cap="none" spc="0" normalizeH="0" baseline="0" noProof="0" dirty="0">
                <a:ln>
                  <a:noFill/>
                </a:ln>
                <a:solidFill>
                  <a:srgbClr val="EAEAEA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Employers must provide workers’ compensation benefits for workers who get bird flu on the job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en-US" sz="2400" dirty="0"/>
              <a:t>Unlikely to get bird flu from another person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en-US" sz="2400" dirty="0"/>
              <a:t>Employees exposed to animals on the job can likely prove that their illness is from work, unless they were exposed to bird flu away from work</a:t>
            </a:r>
          </a:p>
          <a:p>
            <a:pPr marL="342900" marR="0" lvl="1" indent="0" algn="l" defTabSz="6858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FFD41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600" b="0" i="0" u="sng" strike="noStrike" kern="1200" cap="none" spc="0" normalizeH="0" baseline="0" noProof="0" dirty="0">
                <a:ln>
                  <a:noFill/>
                </a:ln>
                <a:solidFill>
                  <a:srgbClr val="EAEAEA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Workers’ compensation benefits include:</a:t>
            </a:r>
          </a:p>
          <a:p>
            <a:pPr marL="514350" marR="0" lvl="1" indent="-171450" algn="l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EAEAEA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Medical Care – employer pays all reasonable and necessary treatment</a:t>
            </a:r>
          </a:p>
          <a:p>
            <a:pPr marL="514350" marR="0" lvl="1" indent="-171450" algn="l" defTabSz="6858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EAEAEA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Temporary Disability Benefits – employer pays portion of lost wages if employee misses 3 or more days of work because of the illness</a:t>
            </a:r>
          </a:p>
          <a:p>
            <a:pPr marL="514350" marR="0" lvl="1" indent="-171450" algn="l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EAEAEA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Permanent disability benefits – if illness causes permanent impairment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417502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32FF8098-1535-BC9D-D807-C008A20747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678" y="209028"/>
            <a:ext cx="7349975" cy="1147969"/>
          </a:xfrm>
        </p:spPr>
        <p:txBody>
          <a:bodyPr>
            <a:normAutofit/>
          </a:bodyPr>
          <a:lstStyle/>
          <a:p>
            <a:r>
              <a:rPr lang="en-US" dirty="0"/>
              <a:t>Workers’ Compensation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13"/>
          </p:nvPr>
        </p:nvSpPr>
        <p:spPr>
          <a:xfrm>
            <a:off x="518677" y="1447801"/>
            <a:ext cx="10835123" cy="5201172"/>
          </a:xfrm>
        </p:spPr>
        <p:txBody>
          <a:bodyPr lIns="91440" tIns="45720" rIns="91440" bIns="45720" anchor="t">
            <a:normAutofit/>
          </a:bodyPr>
          <a:lstStyle/>
          <a:p>
            <a:pPr marL="342900" marR="0" lvl="1" indent="0" algn="l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D41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600" b="0" i="0" u="sng" strike="noStrike" kern="1200" cap="none" spc="0" normalizeH="0" baseline="0" noProof="0" dirty="0">
                <a:ln>
                  <a:noFill/>
                </a:ln>
                <a:solidFill>
                  <a:srgbClr val="EAEAEA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For more information: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en-US" sz="2400" dirty="0"/>
              <a:t>Division of Worker Compensation: 1-800-736-7401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en-US" sz="2400" dirty="0"/>
              <a:t>FAQs:  </a:t>
            </a:r>
            <a:r>
              <a:rPr lang="en-US" sz="2400" dirty="0">
                <a:hlinkClick r:id="rId3"/>
              </a:rPr>
              <a:t>https://www.dir.ca.gov/dwc/DWC_FAQ.htm</a:t>
            </a:r>
            <a:r>
              <a:rPr lang="en-US" sz="2400" dirty="0"/>
              <a:t> (in English and Spanish)</a:t>
            </a:r>
          </a:p>
        </p:txBody>
      </p:sp>
      <p:pic>
        <p:nvPicPr>
          <p:cNvPr id="5" name="Picture 4" descr="A qr code with a blue and white text&#10;&#10;Description automatically generated">
            <a:extLst>
              <a:ext uri="{FF2B5EF4-FFF2-40B4-BE49-F238E27FC236}">
                <a16:creationId xmlns:a16="http://schemas.microsoft.com/office/drawing/2014/main" id="{C2889B4E-755C-FB1C-6530-252AFF86B94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8653" y="3485628"/>
            <a:ext cx="2291202" cy="2915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03277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32FF8098-1535-BC9D-D807-C008A20747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678" y="209028"/>
            <a:ext cx="7349975" cy="1147969"/>
          </a:xfrm>
        </p:spPr>
        <p:txBody>
          <a:bodyPr>
            <a:normAutofit/>
          </a:bodyPr>
          <a:lstStyle/>
          <a:p>
            <a:r>
              <a:rPr lang="en-US" dirty="0"/>
              <a:t>Paid Sick Leave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13"/>
          </p:nvPr>
        </p:nvSpPr>
        <p:spPr>
          <a:xfrm>
            <a:off x="518677" y="1447801"/>
            <a:ext cx="9126827" cy="5201172"/>
          </a:xfrm>
        </p:spPr>
        <p:txBody>
          <a:bodyPr lIns="91440" tIns="45720" rIns="91440" bIns="45720" anchor="t">
            <a:normAutofit/>
          </a:bodyPr>
          <a:lstStyle/>
          <a:p>
            <a:pPr marL="342900" marR="0" lvl="1" indent="0" algn="l" defTabSz="6858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FFD41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600" b="0" i="0" u="sng" strike="noStrike" kern="1200" cap="none" spc="0" normalizeH="0" baseline="0" noProof="0" dirty="0">
                <a:ln>
                  <a:noFill/>
                </a:ln>
                <a:solidFill>
                  <a:srgbClr val="EAEAEA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Employers are required to provide paid sick leave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en-US" sz="2400" dirty="0"/>
              <a:t>Employers must allow an employee to use up to 40 hours or five days, whichever is more, of earned paid sick leave in a 12-month period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en-US" sz="2400" dirty="0"/>
              <a:t>To qualify for paid sick leave, employees must:</a:t>
            </a:r>
          </a:p>
          <a:p>
            <a:pPr marL="857250" marR="0" lvl="2" indent="-171450" algn="l" defTabSz="6858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206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EAEAEA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Work at least 30 days for the same employer in a year</a:t>
            </a:r>
          </a:p>
          <a:p>
            <a:pPr marL="857250" marR="0" lvl="2" indent="-171450" algn="l" defTabSz="6858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206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EAEAEA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Work a total of 90 days for the same employer</a:t>
            </a:r>
          </a:p>
          <a:p>
            <a:pPr marL="342900" lvl="1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EAEAEA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More information: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EAEAEA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3"/>
              </a:rPr>
              <a:t>https://www.dir.ca.gov/dlse/California-Paid-Sick-Leave.html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EAEAEA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(available in English and Spanish)</a:t>
            </a:r>
            <a:endParaRPr lang="en-US" sz="2400" dirty="0"/>
          </a:p>
        </p:txBody>
      </p:sp>
      <p:pic>
        <p:nvPicPr>
          <p:cNvPr id="5" name="Picture 4" descr="A qr code with a yellow and blue circle&#10;&#10;Description automatically generated">
            <a:extLst>
              <a:ext uri="{FF2B5EF4-FFF2-40B4-BE49-F238E27FC236}">
                <a16:creationId xmlns:a16="http://schemas.microsoft.com/office/drawing/2014/main" id="{A574A5B9-A004-7A19-BF5E-DD0210F9E31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5504" y="2971800"/>
            <a:ext cx="2394096" cy="239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7268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32FF8098-1535-BC9D-D807-C008A20747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678" y="209028"/>
            <a:ext cx="7349975" cy="1147969"/>
          </a:xfrm>
        </p:spPr>
        <p:txBody>
          <a:bodyPr>
            <a:normAutofit/>
          </a:bodyPr>
          <a:lstStyle/>
          <a:p>
            <a:r>
              <a:rPr lang="en-US" dirty="0"/>
              <a:t>Base Requirements of 5199.1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FBD5DE-E1E3-AC0A-3B1B-CED527FD0F27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452225" y="6356350"/>
            <a:ext cx="739775" cy="365125"/>
          </a:xfrm>
          <a:prstGeom prst="rect">
            <a:avLst/>
          </a:prstGeom>
        </p:spPr>
        <p:txBody>
          <a:bodyPr/>
          <a:lstStyle/>
          <a:p>
            <a:fld id="{8699F50C-BE38-4BD0-BA84-9B090E1F2B9B}" type="slidenum">
              <a:rPr lang="en-US" noProof="0" smtClean="0"/>
              <a:t>4</a:t>
            </a:fld>
            <a:endParaRPr lang="en-US" noProof="0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13"/>
          </p:nvPr>
        </p:nvSpPr>
        <p:spPr>
          <a:xfrm>
            <a:off x="518677" y="1965893"/>
            <a:ext cx="11289009" cy="4683080"/>
          </a:xfrm>
        </p:spPr>
        <p:txBody>
          <a:bodyPr lIns="91440" tIns="45720" rIns="91440" bIns="45720" anchor="t">
            <a:normAutofit/>
          </a:bodyPr>
          <a:lstStyle/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en-US" sz="2800" dirty="0"/>
              <a:t>Have written instructions and rules for protecting employees from diseases that come from animals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en-US" sz="2800" dirty="0"/>
              <a:t>Instructions and rules must include sanitation, illness investigation, training, biosecurity, and use of personal protective equipment (PPE)</a:t>
            </a:r>
          </a:p>
          <a:p>
            <a:pPr lvl="2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2060"/>
              </a:buClr>
            </a:pPr>
            <a:r>
              <a:rPr lang="en-US" sz="2650" dirty="0"/>
              <a:t>Employer must provide employee training that covers these topics</a:t>
            </a:r>
          </a:p>
          <a:p>
            <a:pPr lvl="2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2060"/>
              </a:buClr>
            </a:pPr>
            <a:r>
              <a:rPr lang="en-US" sz="2650" dirty="0"/>
              <a:t>Employer must maintain records of how they comply with the law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dirty="0"/>
          </a:p>
        </p:txBody>
      </p:sp>
      <p:sp>
        <p:nvSpPr>
          <p:cNvPr id="10" name="Text Placeholder 1">
            <a:extLst>
              <a:ext uri="{FF2B5EF4-FFF2-40B4-BE49-F238E27FC236}">
                <a16:creationId xmlns:a16="http://schemas.microsoft.com/office/drawing/2014/main" id="{46B2910F-D722-D48E-6BAC-2B7163F0ABE2}"/>
              </a:ext>
            </a:extLst>
          </p:cNvPr>
          <p:cNvSpPr txBox="1">
            <a:spLocks/>
          </p:cNvSpPr>
          <p:nvPr/>
        </p:nvSpPr>
        <p:spPr>
          <a:xfrm>
            <a:off x="518678" y="1356997"/>
            <a:ext cx="8712407" cy="60889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2E7A40"/>
              </a:buClr>
              <a:buFont typeface="Arial" panose="020B0604020202020204" pitchFamily="34" charset="0"/>
              <a:buNone/>
              <a:defRPr lang="en-US" sz="2000" b="0" kern="1200" spc="300">
                <a:solidFill>
                  <a:srgbClr val="4D6EB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None/>
              <a:def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IN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u="sng" dirty="0"/>
              <a:t>Requirements for employers</a:t>
            </a:r>
            <a:r>
              <a:rPr lang="en-US" sz="2400" b="1" dirty="0"/>
              <a:t>:</a:t>
            </a:r>
          </a:p>
          <a:p>
            <a:r>
              <a:rPr lang="en-US" sz="24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5565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32FF8098-1535-BC9D-D807-C008A20747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678" y="209028"/>
            <a:ext cx="7349975" cy="1147969"/>
          </a:xfrm>
        </p:spPr>
        <p:txBody>
          <a:bodyPr>
            <a:normAutofit/>
          </a:bodyPr>
          <a:lstStyle/>
          <a:p>
            <a:r>
              <a:rPr lang="en-US" dirty="0"/>
              <a:t>Additional Requirements of 5199.1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FBD5DE-E1E3-AC0A-3B1B-CED527FD0F27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452225" y="6356350"/>
            <a:ext cx="739775" cy="365125"/>
          </a:xfrm>
          <a:prstGeom prst="rect">
            <a:avLst/>
          </a:prstGeom>
        </p:spPr>
        <p:txBody>
          <a:bodyPr/>
          <a:lstStyle/>
          <a:p>
            <a:fld id="{8699F50C-BE38-4BD0-BA84-9B090E1F2B9B}" type="slidenum">
              <a:rPr lang="en-US" noProof="0" smtClean="0"/>
              <a:t>5</a:t>
            </a:fld>
            <a:endParaRPr lang="en-US" noProof="0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13"/>
          </p:nvPr>
        </p:nvSpPr>
        <p:spPr>
          <a:xfrm>
            <a:off x="518677" y="1965893"/>
            <a:ext cx="11289009" cy="4683080"/>
          </a:xfrm>
        </p:spPr>
        <p:txBody>
          <a:bodyPr lIns="91440" tIns="45720" rIns="91440" bIns="45720" anchor="t">
            <a:normAutofit/>
          </a:bodyPr>
          <a:lstStyle/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en-US" sz="2800" dirty="0"/>
              <a:t>5199.1</a:t>
            </a:r>
            <a:r>
              <a:rPr lang="en-US" sz="2800" b="1" dirty="0"/>
              <a:t>(c): </a:t>
            </a:r>
            <a:r>
              <a:rPr lang="en-US" sz="2800" dirty="0"/>
              <a:t>USDA or CDFA quarantine order, movement restrictions, or infection control order</a:t>
            </a:r>
          </a:p>
          <a:p>
            <a:pPr marL="1028700" lvl="3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2060"/>
              </a:buClr>
              <a:buNone/>
            </a:pPr>
            <a:r>
              <a:rPr lang="en-US" sz="2500" dirty="0"/>
              <a:t>and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en-US" sz="2800" dirty="0"/>
              <a:t>5199.1</a:t>
            </a:r>
            <a:r>
              <a:rPr lang="en-US" sz="2800" b="1" dirty="0"/>
              <a:t>(d):</a:t>
            </a:r>
            <a:r>
              <a:rPr lang="en-US" sz="2800" dirty="0"/>
              <a:t> Infected animals &amp; wastes, and areas used to contain infected animals and wastes</a:t>
            </a:r>
          </a:p>
          <a:p>
            <a:pPr marL="342900" lvl="1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650" b="1" dirty="0">
                <a:solidFill>
                  <a:schemeClr val="accent1">
                    <a:lumMod val="75000"/>
                  </a:schemeClr>
                </a:solidFill>
              </a:rPr>
              <a:t>Part (c) can apply even if there are no infected animals</a:t>
            </a:r>
          </a:p>
          <a:p>
            <a:pPr marL="342900" lvl="1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650" b="1" dirty="0">
                <a:solidFill>
                  <a:schemeClr val="accent1">
                    <a:lumMod val="75000"/>
                  </a:schemeClr>
                </a:solidFill>
              </a:rPr>
              <a:t>Both requirements (c) and (d) apply to cattle herds, poultry farms, and any other farms/ranches with infected animals</a:t>
            </a:r>
          </a:p>
          <a:p>
            <a:pPr marL="342900" lvl="1" indent="0">
              <a:lnSpc>
                <a:spcPct val="120000"/>
              </a:lnSpc>
              <a:spcBef>
                <a:spcPts val="0"/>
              </a:spcBef>
              <a:buNone/>
            </a:pPr>
            <a:endParaRPr lang="en-US" dirty="0"/>
          </a:p>
        </p:txBody>
      </p:sp>
      <p:sp>
        <p:nvSpPr>
          <p:cNvPr id="10" name="Text Placeholder 1">
            <a:extLst>
              <a:ext uri="{FF2B5EF4-FFF2-40B4-BE49-F238E27FC236}">
                <a16:creationId xmlns:a16="http://schemas.microsoft.com/office/drawing/2014/main" id="{46B2910F-D722-D48E-6BAC-2B7163F0ABE2}"/>
              </a:ext>
            </a:extLst>
          </p:cNvPr>
          <p:cNvSpPr txBox="1">
            <a:spLocks/>
          </p:cNvSpPr>
          <p:nvPr/>
        </p:nvSpPr>
        <p:spPr>
          <a:xfrm>
            <a:off x="518678" y="1356997"/>
            <a:ext cx="10933547" cy="60889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2E7A40"/>
              </a:buClr>
              <a:buFont typeface="Arial" panose="020B0604020202020204" pitchFamily="34" charset="0"/>
              <a:buNone/>
              <a:defRPr lang="en-US" sz="2000" b="0" kern="1200" spc="300">
                <a:solidFill>
                  <a:srgbClr val="4D6EB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None/>
              <a:def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IN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u="sng" dirty="0"/>
              <a:t>Additional requirements for dairies and animal farms with:</a:t>
            </a:r>
            <a:endParaRPr lang="en-US" sz="2400" b="1" dirty="0"/>
          </a:p>
          <a:p>
            <a:r>
              <a:rPr lang="en-US" sz="24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415394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32FF8098-1535-BC9D-D807-C008A20747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678" y="209028"/>
            <a:ext cx="7710922" cy="1147969"/>
          </a:xfrm>
        </p:spPr>
        <p:txBody>
          <a:bodyPr>
            <a:normAutofit/>
          </a:bodyPr>
          <a:lstStyle/>
          <a:p>
            <a:r>
              <a:rPr lang="en-US" dirty="0"/>
              <a:t>Requirements – USDA or CDFA quarantine or infection control order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FBD5DE-E1E3-AC0A-3B1B-CED527FD0F27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452225" y="6356350"/>
            <a:ext cx="739775" cy="365125"/>
          </a:xfrm>
          <a:prstGeom prst="rect">
            <a:avLst/>
          </a:prstGeom>
        </p:spPr>
        <p:txBody>
          <a:bodyPr/>
          <a:lstStyle/>
          <a:p>
            <a:fld id="{8699F50C-BE38-4BD0-BA84-9B090E1F2B9B}" type="slidenum">
              <a:rPr lang="en-US" noProof="0" smtClean="0"/>
              <a:t>6</a:t>
            </a:fld>
            <a:endParaRPr lang="en-US" noProof="0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13"/>
          </p:nvPr>
        </p:nvSpPr>
        <p:spPr>
          <a:xfrm>
            <a:off x="152400" y="1965893"/>
            <a:ext cx="11887200" cy="4683080"/>
          </a:xfrm>
        </p:spPr>
        <p:txBody>
          <a:bodyPr lIns="91440" tIns="45720" rIns="91440" bIns="45720" anchor="t">
            <a:normAutofit/>
          </a:bodyPr>
          <a:lstStyle/>
          <a:p>
            <a:pPr marL="0" lvl="1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800" b="1" u="sng" dirty="0"/>
              <a:t>Employers must:</a:t>
            </a:r>
            <a:r>
              <a:rPr lang="en-US" sz="2800" u="sng" dirty="0"/>
              <a:t> 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en-US" sz="2800" dirty="0"/>
              <a:t>Have detailed written instructions and rules on how to work safely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en-US" sz="2800" dirty="0"/>
              <a:t>Set up restricted areas where exposure to animal diseases could occur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en-US" sz="2800" dirty="0"/>
              <a:t>Post signs at all entrances to restricted areas. Signs must:</a:t>
            </a:r>
          </a:p>
          <a:p>
            <a:pPr lvl="2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en-US" sz="2800" dirty="0"/>
              <a:t>Identify areas as restricted areas</a:t>
            </a:r>
          </a:p>
          <a:p>
            <a:pPr lvl="2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en-US" sz="2800" dirty="0"/>
              <a:t>Be in all languages spoken by workers</a:t>
            </a:r>
          </a:p>
        </p:txBody>
      </p:sp>
      <p:sp>
        <p:nvSpPr>
          <p:cNvPr id="10" name="Text Placeholder 1">
            <a:extLst>
              <a:ext uri="{FF2B5EF4-FFF2-40B4-BE49-F238E27FC236}">
                <a16:creationId xmlns:a16="http://schemas.microsoft.com/office/drawing/2014/main" id="{46B2910F-D722-D48E-6BAC-2B7163F0ABE2}"/>
              </a:ext>
            </a:extLst>
          </p:cNvPr>
          <p:cNvSpPr txBox="1">
            <a:spLocks/>
          </p:cNvSpPr>
          <p:nvPr/>
        </p:nvSpPr>
        <p:spPr>
          <a:xfrm>
            <a:off x="518678" y="1356997"/>
            <a:ext cx="8712407" cy="60889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2E7A40"/>
              </a:buClr>
              <a:buFont typeface="Arial" panose="020B0604020202020204" pitchFamily="34" charset="0"/>
              <a:buNone/>
              <a:defRPr lang="en-US" sz="2000" b="0" kern="1200" spc="300">
                <a:solidFill>
                  <a:srgbClr val="4D6EB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None/>
              <a:def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IN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/>
              <a:t>Even if there are no infected animals</a:t>
            </a:r>
          </a:p>
          <a:p>
            <a:r>
              <a:rPr lang="en-US" sz="2400" b="1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C551B97-8B37-D355-3AEC-E3052ED8CD54}"/>
              </a:ext>
            </a:extLst>
          </p:cNvPr>
          <p:cNvSpPr txBox="1"/>
          <p:nvPr/>
        </p:nvSpPr>
        <p:spPr>
          <a:xfrm>
            <a:off x="7707085" y="6137249"/>
            <a:ext cx="304800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4000" b="1" dirty="0">
                <a:solidFill>
                  <a:schemeClr val="tx1">
                    <a:lumMod val="10000"/>
                  </a:schemeClr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>
                <a:solidFill>
                  <a:schemeClr val="tx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5199.1(c)</a:t>
            </a:r>
            <a:endParaRPr lang="en-US" sz="4000" b="1" dirty="0">
              <a:solidFill>
                <a:schemeClr val="tx1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46116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32FF8098-1535-BC9D-D807-C008A20747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678" y="209028"/>
            <a:ext cx="7710922" cy="1147969"/>
          </a:xfrm>
        </p:spPr>
        <p:txBody>
          <a:bodyPr>
            <a:normAutofit/>
          </a:bodyPr>
          <a:lstStyle/>
          <a:p>
            <a:r>
              <a:rPr lang="en-US" dirty="0"/>
              <a:t>Requirements – USDA or CDFA quarantine or infection control order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FBD5DE-E1E3-AC0A-3B1B-CED527FD0F27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452225" y="6356350"/>
            <a:ext cx="739775" cy="365125"/>
          </a:xfrm>
          <a:prstGeom prst="rect">
            <a:avLst/>
          </a:prstGeom>
        </p:spPr>
        <p:txBody>
          <a:bodyPr/>
          <a:lstStyle/>
          <a:p>
            <a:fld id="{8699F50C-BE38-4BD0-BA84-9B090E1F2B9B}" type="slidenum">
              <a:rPr lang="en-US" noProof="0" smtClean="0"/>
              <a:t>7</a:t>
            </a:fld>
            <a:endParaRPr lang="en-US" noProof="0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13"/>
          </p:nvPr>
        </p:nvSpPr>
        <p:spPr>
          <a:xfrm>
            <a:off x="0" y="1878623"/>
            <a:ext cx="10210800" cy="4683081"/>
          </a:xfrm>
        </p:spPr>
        <p:txBody>
          <a:bodyPr lIns="91440" tIns="45720" rIns="91440" bIns="45720" anchor="t">
            <a:normAutofit/>
          </a:bodyPr>
          <a:lstStyle/>
          <a:p>
            <a:pPr marL="0" lvl="1" indent="0">
              <a:lnSpc>
                <a:spcPct val="100000"/>
              </a:lnSpc>
              <a:spcBef>
                <a:spcPts val="600"/>
              </a:spcBef>
              <a:buClr>
                <a:srgbClr val="002060"/>
              </a:buClr>
              <a:buNone/>
            </a:pPr>
            <a:r>
              <a:rPr lang="en-US" sz="2400" b="1" u="sng" dirty="0"/>
              <a:t>In restricted areas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en-US" sz="2400" dirty="0"/>
              <a:t>A supervisor knowledgeable in the dairy’s written safety instructions and rules must oversee employees in restricted areas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en-US" sz="2400" dirty="0"/>
              <a:t>In restricted areas, the employer must provide and ensure use of personal protective equipment and clothing (PPE):</a:t>
            </a:r>
          </a:p>
          <a:p>
            <a:pPr lvl="2">
              <a:spcBef>
                <a:spcPts val="0"/>
              </a:spcBef>
              <a:spcAft>
                <a:spcPts val="600"/>
              </a:spcAft>
              <a:buClr>
                <a:srgbClr val="002060"/>
              </a:buClr>
            </a:pPr>
            <a:r>
              <a:rPr lang="en-US" sz="2200" dirty="0"/>
              <a:t>Full-body coveralls, head coverings, gloves, mouth/nose protection, rubber boots</a:t>
            </a:r>
          </a:p>
          <a:p>
            <a:pPr lvl="2">
              <a:spcBef>
                <a:spcPts val="0"/>
              </a:spcBef>
              <a:spcAft>
                <a:spcPts val="600"/>
              </a:spcAft>
              <a:buClr>
                <a:srgbClr val="002060"/>
              </a:buClr>
            </a:pPr>
            <a:r>
              <a:rPr lang="en-US" sz="2200" dirty="0"/>
              <a:t>Eye protection</a:t>
            </a:r>
          </a:p>
          <a:p>
            <a:pPr lvl="2">
              <a:spcBef>
                <a:spcPts val="0"/>
              </a:spcBef>
              <a:spcAft>
                <a:spcPts val="600"/>
              </a:spcAft>
              <a:buClr>
                <a:srgbClr val="002060"/>
              </a:buClr>
            </a:pPr>
            <a:r>
              <a:rPr lang="en-US" sz="2200" dirty="0"/>
              <a:t>Respirators indoors or other enclosed areas where there are potentially infectious aerosols (splashes, droplets, mists, dust, tiny particles, etc.)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en-US" sz="2400" dirty="0"/>
              <a:t>The employer must provide and ensure access to change rooms, shower rooms, restrooms, and drinking water</a:t>
            </a:r>
          </a:p>
          <a:p>
            <a:pPr lvl="2">
              <a:lnSpc>
                <a:spcPct val="120000"/>
              </a:lnSpc>
              <a:spcBef>
                <a:spcPts val="600"/>
              </a:spcBef>
            </a:pPr>
            <a:endParaRPr lang="en-US" sz="2400" dirty="0"/>
          </a:p>
        </p:txBody>
      </p:sp>
      <p:sp>
        <p:nvSpPr>
          <p:cNvPr id="10" name="Text Placeholder 1">
            <a:extLst>
              <a:ext uri="{FF2B5EF4-FFF2-40B4-BE49-F238E27FC236}">
                <a16:creationId xmlns:a16="http://schemas.microsoft.com/office/drawing/2014/main" id="{46B2910F-D722-D48E-6BAC-2B7163F0ABE2}"/>
              </a:ext>
            </a:extLst>
          </p:cNvPr>
          <p:cNvSpPr txBox="1">
            <a:spLocks/>
          </p:cNvSpPr>
          <p:nvPr/>
        </p:nvSpPr>
        <p:spPr>
          <a:xfrm>
            <a:off x="518678" y="1356997"/>
            <a:ext cx="8712407" cy="60889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2E7A40"/>
              </a:buClr>
              <a:buFont typeface="Arial" panose="020B0604020202020204" pitchFamily="34" charset="0"/>
              <a:buNone/>
              <a:defRPr lang="en-US" sz="2000" b="0" kern="1200" spc="300">
                <a:solidFill>
                  <a:srgbClr val="4D6EB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None/>
              <a:def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IN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/>
              <a:t>Even if there are no infected animals</a:t>
            </a:r>
          </a:p>
          <a:p>
            <a:r>
              <a:rPr lang="en-US" sz="2400" b="1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C551B97-8B37-D355-3AEC-E3052ED8CD54}"/>
              </a:ext>
            </a:extLst>
          </p:cNvPr>
          <p:cNvSpPr txBox="1"/>
          <p:nvPr/>
        </p:nvSpPr>
        <p:spPr>
          <a:xfrm>
            <a:off x="8610600" y="6135469"/>
            <a:ext cx="2144485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3600" b="1" dirty="0">
                <a:solidFill>
                  <a:schemeClr val="tx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5199.1(c)</a:t>
            </a:r>
            <a:endParaRPr lang="en-US" sz="4000" b="1" dirty="0">
              <a:solidFill>
                <a:schemeClr val="tx1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Information about recommended PPE">
            <a:extLst>
              <a:ext uri="{FF2B5EF4-FFF2-40B4-BE49-F238E27FC236}">
                <a16:creationId xmlns:a16="http://schemas.microsoft.com/office/drawing/2014/main" id="{4013B1F0-E34E-6564-180B-D014FEBBD8C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70" t="6777" r="32928"/>
          <a:stretch/>
        </p:blipFill>
        <p:spPr bwMode="auto">
          <a:xfrm>
            <a:off x="10439400" y="1752600"/>
            <a:ext cx="1752600" cy="438286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480873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32FF8098-1535-BC9D-D807-C008A20747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678" y="209028"/>
            <a:ext cx="7710922" cy="1147969"/>
          </a:xfrm>
        </p:spPr>
        <p:txBody>
          <a:bodyPr>
            <a:normAutofit/>
          </a:bodyPr>
          <a:lstStyle/>
          <a:p>
            <a:r>
              <a:rPr lang="en-US" dirty="0"/>
              <a:t>Requirements – USDA or CDFA quarantine or infection control order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FBD5DE-E1E3-AC0A-3B1B-CED527FD0F27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452225" y="6356350"/>
            <a:ext cx="739775" cy="365125"/>
          </a:xfrm>
          <a:prstGeom prst="rect">
            <a:avLst/>
          </a:prstGeom>
        </p:spPr>
        <p:txBody>
          <a:bodyPr/>
          <a:lstStyle/>
          <a:p>
            <a:fld id="{8699F50C-BE38-4BD0-BA84-9B090E1F2B9B}" type="slidenum">
              <a:rPr lang="en-US" noProof="0" smtClean="0"/>
              <a:t>8</a:t>
            </a:fld>
            <a:endParaRPr lang="en-US" noProof="0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13"/>
          </p:nvPr>
        </p:nvSpPr>
        <p:spPr>
          <a:xfrm>
            <a:off x="518678" y="1965892"/>
            <a:ext cx="11154644" cy="4683081"/>
          </a:xfrm>
        </p:spPr>
        <p:txBody>
          <a:bodyPr lIns="91440" tIns="45720" rIns="91440" bIns="45720" anchor="t">
            <a:normAutofit/>
          </a:bodyPr>
          <a:lstStyle/>
          <a:p>
            <a:pPr marL="0" lvl="1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400" b="1" u="sng" dirty="0"/>
              <a:t>In restricted areas: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en-US" sz="2400" dirty="0"/>
              <a:t>Employers must provide employees who enter these areas with:</a:t>
            </a:r>
          </a:p>
          <a:p>
            <a:pPr lvl="2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2060"/>
              </a:buClr>
            </a:pPr>
            <a:r>
              <a:rPr lang="en-US" sz="2400" dirty="0"/>
              <a:t>Medical services, health checks, vaccinations, medications –  as recommended by CDC, CDPH, or Local Health Officer</a:t>
            </a:r>
          </a:p>
          <a:p>
            <a:pPr lvl="2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2060"/>
              </a:buClr>
            </a:pPr>
            <a:r>
              <a:rPr lang="en-US" sz="2400" dirty="0"/>
              <a:t>Training – animal disease hazards, protective measures, PPE, respirators, decontamination, medical services, health checks, vaccinations, medications</a:t>
            </a:r>
          </a:p>
          <a:p>
            <a:pPr lvl="3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2060"/>
              </a:buClr>
              <a:buFont typeface="Courier New" panose="02070309020205020404" pitchFamily="49" charset="0"/>
              <a:buChar char="o"/>
            </a:pPr>
            <a:r>
              <a:rPr lang="en-US" sz="2400" dirty="0"/>
              <a:t>Training must be appropriate for employees’ level of education, literacy, and language</a:t>
            </a:r>
          </a:p>
        </p:txBody>
      </p:sp>
      <p:sp>
        <p:nvSpPr>
          <p:cNvPr id="10" name="Text Placeholder 1">
            <a:extLst>
              <a:ext uri="{FF2B5EF4-FFF2-40B4-BE49-F238E27FC236}">
                <a16:creationId xmlns:a16="http://schemas.microsoft.com/office/drawing/2014/main" id="{46B2910F-D722-D48E-6BAC-2B7163F0ABE2}"/>
              </a:ext>
            </a:extLst>
          </p:cNvPr>
          <p:cNvSpPr txBox="1">
            <a:spLocks/>
          </p:cNvSpPr>
          <p:nvPr/>
        </p:nvSpPr>
        <p:spPr>
          <a:xfrm>
            <a:off x="518678" y="1356997"/>
            <a:ext cx="8712407" cy="60889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2E7A40"/>
              </a:buClr>
              <a:buFont typeface="Arial" panose="020B0604020202020204" pitchFamily="34" charset="0"/>
              <a:buNone/>
              <a:defRPr lang="en-US" sz="2000" b="0" kern="1200" spc="300">
                <a:solidFill>
                  <a:srgbClr val="4D6EB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None/>
              <a:def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IN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/>
              <a:t>Even if there are no infected animals</a:t>
            </a:r>
          </a:p>
          <a:p>
            <a:r>
              <a:rPr lang="en-US" sz="2400" b="1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C551B97-8B37-D355-3AEC-E3052ED8CD54}"/>
              </a:ext>
            </a:extLst>
          </p:cNvPr>
          <p:cNvSpPr txBox="1"/>
          <p:nvPr/>
        </p:nvSpPr>
        <p:spPr>
          <a:xfrm>
            <a:off x="8610600" y="6075144"/>
            <a:ext cx="2144485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3600" b="1" dirty="0">
                <a:solidFill>
                  <a:schemeClr val="tx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5199.1(c)</a:t>
            </a:r>
            <a:endParaRPr lang="en-US" sz="4000" b="1" dirty="0">
              <a:solidFill>
                <a:schemeClr val="tx1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60751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32FF8098-1535-BC9D-D807-C008A20747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678" y="209028"/>
            <a:ext cx="8091922" cy="1147969"/>
          </a:xfrm>
          <a:noFill/>
        </p:spPr>
        <p:txBody>
          <a:bodyPr>
            <a:normAutofit/>
          </a:bodyPr>
          <a:lstStyle/>
          <a:p>
            <a:r>
              <a:rPr lang="en-US" dirty="0"/>
              <a:t>5199.1(d) Handling infected animals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FBD5DE-E1E3-AC0A-3B1B-CED527FD0F27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452225" y="6356350"/>
            <a:ext cx="739775" cy="365125"/>
          </a:xfrm>
          <a:prstGeom prst="rect">
            <a:avLst/>
          </a:prstGeom>
        </p:spPr>
        <p:txBody>
          <a:bodyPr/>
          <a:lstStyle/>
          <a:p>
            <a:fld id="{8699F50C-BE38-4BD0-BA84-9B090E1F2B9B}" type="slidenum">
              <a:rPr lang="en-US" noProof="0" smtClean="0"/>
              <a:t>9</a:t>
            </a:fld>
            <a:endParaRPr lang="en-US" noProof="0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13"/>
          </p:nvPr>
        </p:nvSpPr>
        <p:spPr>
          <a:xfrm>
            <a:off x="518678" y="2209800"/>
            <a:ext cx="11154644" cy="4439173"/>
          </a:xfrm>
        </p:spPr>
        <p:txBody>
          <a:bodyPr lIns="91440" tIns="45720" rIns="91440" bIns="45720" anchor="t">
            <a:normAutofit/>
          </a:bodyPr>
          <a:lstStyle/>
          <a:p>
            <a:pPr marL="0" lvl="1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More protective &amp; detailed than 5199(c)</a:t>
            </a:r>
          </a:p>
          <a:p>
            <a:pPr marL="0" lvl="1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800" u="sng" dirty="0"/>
              <a:t>Applies to: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en-US" sz="2800" dirty="0"/>
              <a:t>Handling, culling, transporting, killing, eradicating, or disposing of infected animals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en-US" sz="2800" dirty="0"/>
              <a:t>Cleaning &amp; disinfecting of areas used, or previously used, to contain infected animals and their wastes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Cattle herds/dairies &amp; poultry farms with infected animals</a:t>
            </a:r>
          </a:p>
        </p:txBody>
      </p:sp>
      <p:sp>
        <p:nvSpPr>
          <p:cNvPr id="10" name="Text Placeholder 1">
            <a:extLst>
              <a:ext uri="{FF2B5EF4-FFF2-40B4-BE49-F238E27FC236}">
                <a16:creationId xmlns:a16="http://schemas.microsoft.com/office/drawing/2014/main" id="{46B2910F-D722-D48E-6BAC-2B7163F0ABE2}"/>
              </a:ext>
            </a:extLst>
          </p:cNvPr>
          <p:cNvSpPr txBox="1">
            <a:spLocks/>
          </p:cNvSpPr>
          <p:nvPr/>
        </p:nvSpPr>
        <p:spPr>
          <a:xfrm>
            <a:off x="518678" y="1356997"/>
            <a:ext cx="9082522" cy="60889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2E7A40"/>
              </a:buClr>
              <a:buFont typeface="Arial" panose="020B0604020202020204" pitchFamily="34" charset="0"/>
              <a:buNone/>
              <a:defRPr lang="en-US" sz="2000" b="0" kern="1200" spc="300">
                <a:solidFill>
                  <a:srgbClr val="4D6EB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None/>
              <a:def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IN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/>
              <a:t>And cleaning and disinfecting areas that contained infected animals or wastes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C551B97-8B37-D355-3AEC-E3052ED8CD54}"/>
              </a:ext>
            </a:extLst>
          </p:cNvPr>
          <p:cNvSpPr txBox="1"/>
          <p:nvPr/>
        </p:nvSpPr>
        <p:spPr>
          <a:xfrm>
            <a:off x="8534400" y="6075144"/>
            <a:ext cx="2220685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3600" b="1" dirty="0">
                <a:solidFill>
                  <a:schemeClr val="tx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5199.1(d)</a:t>
            </a:r>
            <a:endParaRPr lang="en-US" sz="4000" b="1" dirty="0">
              <a:solidFill>
                <a:schemeClr val="tx1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296313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D" val="67194a3d9a32b532c867afe7"/>
  <p:tag name="FIGURESLIDEID" val="e52a85b6-4a3a-4644-a7e7-2960c0d1849e"/>
  <p:tag name="SELECTIONIDS" val="91ba8101-ed41-4f9a-bf2d-0fbc9534b3fc"/>
  <p:tag name="TRANSPARENTBACKGROUND" val="true"/>
  <p:tag name="VERSION" val="1729713987993"/>
  <p:tag name="TITLE" val="DIR slides"/>
  <p:tag name="CREATORNAME" val="Nitin Singh"/>
  <p:tag name="DATEINSERTED" val="1729714039120"/>
  <p:tag name="BIOJSON" val="{&quot;id&quot;:&quot;e4f47a26-3936-4025-99de-a30001346fb5&quot;,&quot;objects&quot;:{&quot;91ba8101-ed41-4f9a-bf2d-0fbc9534b3fc&quot;:{&quot;id&quot;:&quot;91ba8101-ed41-4f9a-bf2d-0fbc9534b3fc&quot;,&quot;type&quot;:&quot;FIGURE_OBJECT&quot;,&quot;parent&quot;:{&quot;type&quot;:&quot;CHILD&quot;,&quot;parentId&quot;:&quot;e52a85b6-4a3a-4644-a7e7-2960c0d1849e&quot;,&quot;order&quot;:&quot;5&quot;},&quot;layout&quot;:{&quot;sizeRatio&quot;:{&quot;x&quot;:0.88,&quot;y&quot;:0.88},&quot;keepAspectRatio&quot;:false},&quot;source&quot;:{&quot;id&quot;:&quot;65078024d24e48a71f11452c&quot;,&quot;type&quot;:&quot;TEMPLATES&quot;},&quot;relativeTransform&quot;:{&quot;translate&quot;:{&quot;x&quot;:153.6351966415639,&quot;y&quot;:0.04324625113122238},&quot;rotate&quot;:0,&quot;skewX&quot;:0,&quot;scale&quot;:{&quot;x&quot;:1,&quot;y&quot;:1}}},&quot;e2700256-ea0a-401e-8966-dfaa4c48af8d&quot;:{&quot;type&quot;:&quot;FIGURE_OBJECT&quot;,&quot;id&quot;:&quot;e2700256-ea0a-401e-8966-dfaa4c48af8d&quot;,&quot;relativeTransform&quot;:{&quot;translate&quot;:{&quot;x&quot;:-0.07661820203324538,&quot;y&quot;:-74.12097065659265},&quot;rotate&quot;:0},&quot;opacity&quot;:1,&quot;path&quot;:{&quot;type&quot;:&quot;RECT&quot;,&quot;size&quot;:{&quot;x&quot;:612.5847958776625,&quot;y&quot;:280.5623549820388},&quot;cornerRounding&quot;:{&quot;type&quot;:&quot;ARC_LENGTH&quot;,&quot;global&quot;:0}},&quot;pathStyles&quot;:[{&quot;type&quot;:&quot;FILL&quot;,&quot;fillStyle&quot;:{&quot;type&quot;:&quot;linear&quot;,&quot;angle&quot;:0,&quot;colorStops&quot;:{&quot;1&quot;:&quot;rgb(196, 225, 253)&quot;,&quot;0.379&quot;:&quot;rgba(230, 240, 255, 1)&quot;}}},{&quot;type&quot;:&quot;STROKE&quot;,&quot;strokeStyle&quot;:&quot;rgba(0,0,0,0)&quot;,&quot;lineWidth&quot;:0,&quot;lineJoin&quot;:&quot;round&quot;}],&quot;isLocked&quot;:false,&quot;parent&quot;:{&quot;type&quot;:&quot;CHILD&quot;,&quot;parentId&quot;:&quot;91ba8101-ed41-4f9a-bf2d-0fbc9534b3fc&quot;,&quot;order&quot;:&quot;01&quot;},&quot;layout&quot;:{&quot;sizeRatio&quot;:{&quot;x&quot;:0.88,&quot;y&quot;:0.88},&quot;keepAspectRatio&quot;:false}},&quot;0556efbd-5d3f-407b-86c0-834322f33fbb&quot;:{&quot;id&quot;:&quot;0556efbd-5d3f-407b-86c0-834322f33fbb&quot;,&quot;type&quot;:&quot;FIGURE_OBJECT&quot;,&quot;relativeTransform&quot;:{&quot;translate&quot;:{&quot;x&quot;:0,&quot;y&quot;:0},&quot;rotate&quot;:0},&quot;text&quot;:{&quot;textData&quot;:{&quot;lineSpacing&quot;:&quot;normal&quot;,&quot;alignment&quot;:&quot;center&quot;,&quot;verticalAlign&quot;:&quot;TOP&quot;,&quot;lines&quot;:[{&quot;runs&quot;:[],&quot;text&quot;:&quot;&quot;,&quot;baseStyle&quot;:{&quot;fontFamily&quot;:&quot;Roboto&quot;,&quot;fontSize&quot;:11.906375208270486,&quot;color&quot;:&quot;black&quot;,&quot;fontWeight&quot;:&quot;normal&quot;,&quot;fontStyle&quot;:&quot;normal&quot;,&quot;decoration&quot;:&quot;none&quot;}}]},&quot;format&quot;:&quot;BETTER_TEXT&quot;,&quot;size&quot;:{&quot;x&quot;:612.5847958776625,&quot;y&quot;:14.03251363831879},&quot;targetSize&quot;:{&quot;x&quot;:612.5847958776625,&quot;y&quot;:2}},&quot;parent&quot;:{&quot;type&quot;:&quot;CHILD&quot;,&quot;parentId&quot;:&quot;e2700256-ea0a-401e-8966-dfaa4c48af8d&quot;,&quot;order&quot;:&quot;5&quot;}},&quot;236fc6ef-997f-4717-9d25-0dabb1b9b25f&quot;:{&quot;type&quot;:&quot;FIGURE_OBJECT&quot;,&quot;id&quot;:&quot;236fc6ef-997f-4717-9d25-0dabb1b9b25f&quot;,&quot;relativeTransform&quot;:{&quot;translate&quot;:{&quot;x&quot;:1.2421620570712995,&quot;y&quot;:34.45032940520194},&quot;rotate&quot;:0},&quot;opacity&quot;:1,&quot;path&quot;:{&quot;type&quot;:&quot;POLY_LINE&quot;,&quot;points&quot;:[{&quot;x&quot;:-308.10130698905493,&quot;y&quot;:16.717779755793476},{&quot;x&quot;:-307.4620926592021,&quot;y&quot;:-53.42280898971623},{&quot;x&quot;:-302.06828900584543,&quot;y&quot;:-54.338640992021396},{&quot;x&quot;:-218.78367126918127,&quot;y&quot;:-42.25378821303983},{&quot;x&quot;:-37.71364546131585,&quot;y&quot;:7.153154017769422},{&quot;x&quot;:-10.866643607497785,&quot;y&quot;:19.268346619266552},{&quot;x&quot;:304.9052353397908,&quot;y&quot;:57.52684957136275},{&quot;x&quot;:304.9052353397908,&quot;y&quot;:42.363609833949724},{&quot;x&quot;:305.8431210262094,&quot;y&quot;:-4.0440739810085296},{&quot;x&quot;:304.9052353397908,&quot;y&quot;:-6.874963731332517},{&quot;x&quot;:173.86629771996456,&quot;y&quot;:5.240228870164613},{&quot;x&quot;:-181.01867058519105,&quot;y&quot;:22.962045088516398},{&quot;x&quot;:-308.10130698905493,&quot;y&quot;:24.36948034621271}],&quot;closed&quot;:true,&quot;cornerRounding&quot;:{&quot;type&quot;:&quot;ARC_LENGTH&quot;,&quot;global&quot;:0},&quot;selectedObjectIds&quot;:[&quot;62b7ad4f-2bae-42e2-b844-38c0eb68fd07&quot;]},&quot;pathStyles&quot;:[{&quot;type&quot;:&quot;FILL&quot;,&quot;fillStyle&quot;:&quot;rgba(104, 150, 105, 1)&quot;},{&quot;type&quot;:&quot;STROKE&quot;,&quot;strokeStyle&quot;:&quot;rgba(0,0,0,0)&quot;,&quot;lineWidth&quot;:0,&quot;lineJoin&quot;:&quot;round&quot;}],&quot;isLocked&quot;:false,&quot;parent&quot;:{&quot;type&quot;:&quot;CHILD&quot;,&quot;parentId&quot;:&quot;91ba8101-ed41-4f9a-bf2d-0fbc9534b3fc&quot;,&quot;order&quot;:&quot;6&quot;},&quot;connectorInfo&quot;:{&quot;connectedObjects&quot;:[],&quot;type&quot;:&quot;ELBOW&quot;,&quot;offset&quot;:{&quot;x&quot;:0,&quot;y&quot;:0},&quot;bending&quot;:-0.1,&quot;firstElementIsHead&quot;:true,&quot;customized&quot;:true}},&quot;9a8670f5-4aba-41a4-bf70-aba728cae72d&quot;:{&quot;type&quot;:&quot;FIGURE_OBJECT&quot;,&quot;id&quot;:&quot;9a8670f5-4aba-41a4-bf70-aba728cae72d&quot;,&quot;parent&quot;:{&quot;type&quot;:&quot;CHILD&quot;,&quot;parentId&quot;:&quot;91ba8101-ed41-4f9a-bf2d-0fbc9534b3fc&quot;,&quot;order&quot;:&quot;97&quot;},&quot;relativeTransform&quot;:{&quot;translate&quot;:{&quot;x&quot;:0,&quot;y&quot;:1.9135245870434714},&quot;rotate&quot;:0}},&quot;5038154b-a24b-4734-91a1-575c26b270c1&quot;:{&quot;type&quot;:&quot;FIGURE_OBJECT&quot;,&quot;id&quot;:&quot;5038154b-a24b-4734-91a1-575c26b270c1&quot;,&quot;name&quot;:&quot;Tree (coniferous)&quot;,&quot;relativeTransform&quot;:{&quot;translate&quot;:{&quot;x&quot;:246.07001348026935,&quot;y&quot;:42.97394064354953},&quot;rotate&quot;:0,&quot;skewX&quot;:0,&quot;scale&quot;:{&quot;x&quot;:0.12121460585398922,&quot;y&quot;:0.12121460585398924}},&quot;opacity&quot;:1,&quot;image&quot;:{&quot;url&quot;:&quot;https://res.cloudinary.com/dlcjuc3ej/image/upload/v1526589979/gwgn3po3kryq6wbdyuot.svg&quot;,&quot;size&quot;:{&quot;x&quot;:267,&quot;y&quot;:354},&quot;isPremium&quot;:false},&quot;source&quot;:{&quot;id&quot;:&quot;5afde9c5778f080014346a8f&quot;,&quot;type&quot;:&quot;ASSETS&quot;},&quot;pathStyles&quot;:[{&quot;type&quot;:&quot;FILL&quot;,&quot;fillStyle&quot;:&quot;rgb(0,0,0)&quot;}],&quot;isLocked&quot;:false,&quot;parent&quot;:{&quot;type&quot;:&quot;CHILD&quot;,&quot;parentId&quot;:&quot;9a8670f5-4aba-41a4-bf70-aba728cae72d&quot;,&quot;order&quot;:&quot;02&quot;}},&quot;0548d3a5-cc1e-447f-a9f3-1bf0ee3654be&quot;:{&quot;type&quot;:&quot;FIGURE_OBJECT&quot;,&quot;id&quot;:&quot;0548d3a5-cc1e-447f-a9f3-1bf0ee3654be&quot;,&quot;name&quot;:&quot;Tree (coniferous, withering)&quot;,&quot;relativeTransform&quot;:{&quot;translate&quot;:{&quot;x&quot;:165.98026447085132,&quot;y&quot;:6.3118765966890695},&quot;rotate&quot;:0,&quot;skewX&quot;:0,&quot;scale&quot;:{&quot;x&quot;:0.3023659568479972,&quot;y&quot;:0.3023659568479972}},&quot;opacity&quot;:1,&quot;image&quot;:{&quot;url&quot;:&quot;https://icons.biorender.com/biorender/5b315525b3adf00014fb17b9/20180625204948/image/tree-coniferous-withering.png&quot;,&quot;fallbackUrl&quot;:&quot;https://res.cloudinary.com/dlcjuc3ej/image/upload/v1529959788/xatm1yi6binjmb8mlxux.svg#/keystone/api/icons/5b315525b3adf00014fb17b9/20180625204948/image/tree-coniferous-withering.svg&quot;,&quot;size&quot;:{&quot;x&quot;:135,&quot;y&quot;:320},&quot;isPremium&quot;:false,&quot;isPacked&quot;:true},&quot;source&quot;:{&quot;id&quot;:&quot;5b315525b3adf00014fb17b9&quot;,&quot;type&quot;:&quot;ASSETS&quot;},&quot;pathStyles&quot;:[{&quot;type&quot;:&quot;FILL&quot;,&quot;fillStyle&quot;:&quot;rgb(0,0,0)&quot;}],&quot;isLocked&quot;:false,&quot;parent&quot;:{&quot;type&quot;:&quot;CHILD&quot;,&quot;parentId&quot;:&quot;9a8670f5-4aba-41a4-bf70-aba728cae72d&quot;,&quot;order&quot;:&quot;05&quot;}},&quot;b11b2fd9-c38b-457e-ab4d-5dfca557bf4d&quot;:{&quot;type&quot;:&quot;FIGURE_OBJECT&quot;,&quot;id&quot;:&quot;b11b2fd9-c38b-457e-ab4d-5dfca557bf4d&quot;,&quot;name&quot;:&quot;Tree (coniferous)&quot;,&quot;relativeTransform&quot;:{&quot;translate&quot;:{&quot;x&quot;:205.3670595709891,&quot;y&quot;:19.2269637469462},&quot;rotate&quot;:0,&quot;skewX&quot;:0,&quot;scale&quot;:{&quot;x&quot;:0.1483976216140849,&quot;y&quot;:0.1483976216140849}},&quot;opacity&quot;:1,&quot;image&quot;:{&quot;url&quot;:&quot;https://res.cloudinary.com/dlcjuc3ej/image/upload/v1526589979/xzvpbfa90ytkr3vlsdhf.svg&quot;,&quot;size&quot;:{&quot;x&quot;:267,&quot;y&quot;:354},&quot;isPremium&quot;:false},&quot;source&quot;:{&quot;id&quot;:&quot;5afde9c5778f080014346a8f&quot;,&quot;type&quot;:&quot;ASSETS&quot;},&quot;pathStyles&quot;:[{&quot;type&quot;:&quot;FILL&quot;,&quot;fillStyle&quot;:&quot;rgb(0,0,0)&quot;}],&quot;isLocked&quot;:false,&quot;parent&quot;:{&quot;type&quot;:&quot;CHILD&quot;,&quot;parentId&quot;:&quot;9a8670f5-4aba-41a4-bf70-aba728cae72d&quot;,&quot;order&quot;:&quot;1&quot;}},&quot;c6febc87-ef31-4e05-877c-6ebeb171d2a9&quot;:{&quot;type&quot;:&quot;FIGURE_OBJECT&quot;,&quot;id&quot;:&quot;c6febc87-ef31-4e05-877c-6ebeb171d2a9&quot;,&quot;name&quot;:&quot;Tree (coniferous)&quot;,&quot;relativeTransform&quot;:{&quot;translate&quot;:{&quot;x&quot;:165.74482188973522,&quot;y&quot;:19.226790506715904},&quot;rotate&quot;:0,&quot;skewX&quot;:0,&quot;scale&quot;:{&quot;x&quot;:0.1483976216140849,&quot;y&quot;:0.1483976216140849}},&quot;opacity&quot;:1,&quot;image&quot;:{&quot;url&quot;:&quot;https://res.cloudinary.com/dlcjuc3ej/image/upload/v1526589979/xzvpbfa90ytkr3vlsdhf.svg&quot;,&quot;size&quot;:{&quot;x&quot;:267,&quot;y&quot;:354},&quot;isPremium&quot;:false},&quot;source&quot;:{&quot;id&quot;:&quot;5afde9c5778f080014346a8f&quot;,&quot;type&quot;:&quot;ASSETS&quot;},&quot;pathStyles&quot;:[{&quot;type&quot;:&quot;FILL&quot;,&quot;fillStyle&quot;:&quot;rgb(0,0,0)&quot;}],&quot;isLocked&quot;:false,&quot;parent&quot;:{&quot;type&quot;:&quot;CHILD&quot;,&quot;parentId&quot;:&quot;9a8670f5-4aba-41a4-bf70-aba728cae72d&quot;,&quot;order&quot;:&quot;15&quot;}},&quot;c3750036-f760-485d-acee-c8cbd4543357&quot;:{&quot;type&quot;:&quot;FIGURE_OBJECT&quot;,&quot;id&quot;:&quot;c3750036-f760-485d-acee-c8cbd4543357&quot;,&quot;name&quot;:&quot;Tree (coniferous)&quot;,&quot;relativeTransform&quot;:{&quot;translate&quot;:{&quot;x&quot;:240.08855383262966,&quot;y&quot;:19.226790506715904},&quot;rotate&quot;:0,&quot;skewX&quot;:0,&quot;scale&quot;:{&quot;x&quot;:0.1483976216140849,&quot;y&quot;:0.1483976216140849}},&quot;opacity&quot;:1,&quot;image&quot;:{&quot;url&quot;:&quot;https://res.cloudinary.com/dlcjuc3ej/image/upload/v1526589979/xzvpbfa90ytkr3vlsdhf.svg&quot;,&quot;size&quot;:{&quot;x&quot;:267,&quot;y&quot;:354},&quot;isPremium&quot;:false},&quot;source&quot;:{&quot;id&quot;:&quot;5afde9c5778f080014346a8f&quot;,&quot;type&quot;:&quot;ASSETS&quot;},&quot;pathStyles&quot;:[{&quot;type&quot;:&quot;FILL&quot;,&quot;fillStyle&quot;:&quot;rgb(0,0,0)&quot;}],&quot;isLocked&quot;:false,&quot;parent&quot;:{&quot;type&quot;:&quot;CHILD&quot;,&quot;parentId&quot;:&quot;9a8670f5-4aba-41a4-bf70-aba728cae72d&quot;,&quot;order&quot;:&quot;2&quot;}},&quot;248b4c8a-d215-4724-8dc0-7761e331ac38&quot;:{&quot;type&quot;:&quot;FIGURE_OBJECT&quot;,&quot;id&quot;:&quot;248b4c8a-d215-4724-8dc0-7761e331ac38&quot;,&quot;name&quot;:&quot;Tree (coniferous)&quot;,&quot;relativeTransform&quot;:{&quot;translate&quot;:{&quot;x&quot;:143.10872007919343,&quot;y&quot;:21.317819788792452},&quot;rotate&quot;:0,&quot;skewX&quot;:0,&quot;scale&quot;:{&quot;x&quot;:0.1483976216140849,&quot;y&quot;:0.1483976216140849}},&quot;opacity&quot;:1,&quot;image&quot;:{&quot;url&quot;:&quot;https://res.cloudinary.com/dlcjuc3ej/image/upload/v1526589979/gwgn3po3kryq6wbdyuot.svg&quot;,&quot;size&quot;:{&quot;x&quot;:267,&quot;y&quot;:354},&quot;isPremium&quot;:false},&quot;source&quot;:{&quot;id&quot;:&quot;5afde9c5778f080014346a8f&quot;,&quot;type&quot;:&quot;ASSETS&quot;},&quot;pathStyles&quot;:[{&quot;type&quot;:&quot;FILL&quot;,&quot;fillStyle&quot;:&quot;rgb(0,0,0)&quot;}],&quot;isLocked&quot;:false,&quot;parent&quot;:{&quot;type&quot;:&quot;CHILD&quot;,&quot;parentId&quot;:&quot;9a8670f5-4aba-41a4-bf70-aba728cae72d&quot;,&quot;order&quot;:&quot;25&quot;}},&quot;175576cf-7e2f-4667-9ea5-3e4a76eda1ec&quot;:{&quot;type&quot;:&quot;FIGURE_OBJECT&quot;,&quot;id&quot;:&quot;175576cf-7e2f-4667-9ea5-3e4a76eda1ec&quot;,&quot;name&quot;:&quot;Tree (coniferous)&quot;,&quot;relativeTransform&quot;:{&quot;translate&quot;:{&quot;x&quot;:186.77980899464606,&quot;y&quot;:28.423820480661977},&quot;rotate&quot;:0,&quot;skewX&quot;:0,&quot;scale&quot;:{&quot;x&quot;:0.1483976216140849,&quot;y&quot;:0.1483976216140849}},&quot;opacity&quot;:1,&quot;image&quot;:{&quot;url&quot;:&quot;https://res.cloudinary.com/dlcjuc3ej/image/upload/v1526589979/gwgn3po3kryq6wbdyuot.svg&quot;,&quot;size&quot;:{&quot;x&quot;:267,&quot;y&quot;:354},&quot;isPremium&quot;:false},&quot;source&quot;:{&quot;id&quot;:&quot;5afde9c5778f080014346a8f&quot;,&quot;type&quot;:&quot;ASSETS&quot;},&quot;pathStyles&quot;:[{&quot;type&quot;:&quot;FILL&quot;,&quot;fillStyle&quot;:&quot;rgb(0,0,0)&quot;}],&quot;isLocked&quot;:false,&quot;parent&quot;:{&quot;type&quot;:&quot;CHILD&quot;,&quot;parentId&quot;:&quot;9a8670f5-4aba-41a4-bf70-aba728cae72d&quot;,&quot;order&quot;:&quot;3&quot;}},&quot;07da5beb-a275-4a7e-8fec-df478d06dd20&quot;:{&quot;type&quot;:&quot;FIGURE_OBJECT&quot;,&quot;id&quot;:&quot;07da5beb-a275-4a7e-8fec-df478d06dd20&quot;,&quot;name&quot;:&quot;Tree (coniferous)&quot;,&quot;relativeTransform&quot;:{&quot;translate&quot;:{&quot;x&quot;:226.40199367690184,&quot;y&quot;:28.423820480661977},&quot;rotate&quot;:0,&quot;skewX&quot;:0,&quot;scale&quot;:{&quot;x&quot;:0.1483976216140849,&quot;y&quot;:0.1483976216140849}},&quot;opacity&quot;:1,&quot;image&quot;:{&quot;url&quot;:&quot;https://res.cloudinary.com/dlcjuc3ej/image/upload/v1526589979/gwgn3po3kryq6wbdyuot.svg&quot;,&quot;size&quot;:{&quot;x&quot;:267,&quot;y&quot;:354},&quot;isPremium&quot;:false},&quot;source&quot;:{&quot;id&quot;:&quot;5afde9c5778f080014346a8f&quot;,&quot;type&quot;:&quot;ASSETS&quot;},&quot;pathStyles&quot;:[{&quot;type&quot;:&quot;FILL&quot;,&quot;fillStyle&quot;:&quot;rgb(0,0,0)&quot;}],&quot;isLocked&quot;:false,&quot;parent&quot;:{&quot;type&quot;:&quot;CHILD&quot;,&quot;parentId&quot;:&quot;9a8670f5-4aba-41a4-bf70-aba728cae72d&quot;,&quot;order&quot;:&quot;4&quot;}},&quot;a10cfb2b-25db-4f6d-a9ae-06dc4889b74d&quot;:{&quot;type&quot;:&quot;FIGURE_OBJECT&quot;,&quot;id&quot;:&quot;a10cfb2b-25db-4f6d-a9ae-06dc4889b74d&quot;,&quot;name&quot;:&quot;Tree (coniferous)&quot;,&quot;relativeTransform&quot;:{&quot;translate&quot;:{&quot;x&quot;:266.02417835915764,&quot;y&quot;:28.423820480661977},&quot;rotate&quot;:0,&quot;skewX&quot;:0,&quot;scale&quot;:{&quot;x&quot;:0.1483976216140849,&quot;y&quot;:0.1483976216140849}},&quot;opacity&quot;:1,&quot;image&quot;:{&quot;url&quot;:&quot;https://res.cloudinary.com/dlcjuc3ej/image/upload/v1526589979/gwgn3po3kryq6wbdyuot.svg&quot;,&quot;size&quot;:{&quot;x&quot;:267,&quot;y&quot;:354},&quot;isPremium&quot;:false},&quot;source&quot;:{&quot;id&quot;:&quot;5afde9c5778f080014346a8f&quot;,&quot;type&quot;:&quot;ASSETS&quot;},&quot;pathStyles&quot;:[{&quot;type&quot;:&quot;FILL&quot;,&quot;fillStyle&quot;:&quot;rgb(0,0,0)&quot;}],&quot;isLocked&quot;:false,&quot;parent&quot;:{&quot;type&quot;:&quot;CHILD&quot;,&quot;parentId&quot;:&quot;9a8670f5-4aba-41a4-bf70-aba728cae72d&quot;,&quot;order&quot;:&quot;5&quot;}},&quot;cc68a828-58de-4a57-8924-38762f8c904e&quot;:{&quot;type&quot;:&quot;FIGURE_OBJECT&quot;,&quot;id&quot;:&quot;cc68a828-58de-4a57-8924-38762f8c904e&quot;,&quot;name&quot;:&quot;Generic tree&quot;,&quot;relativeTransform&quot;:{&quot;translate&quot;:{&quot;x&quot;:186.0117582970058,&quot;y&quot;:19.23936675389815},&quot;rotate&quot;:0,&quot;skewX&quot;:0,&quot;scale&quot;:{&quot;x&quot;:0.18672120419801821,&quot;y&quot;:0.18672120419801821}},&quot;opacity&quot;:1,&quot;image&quot;:{&quot;url&quot;:&quot;https://icons.biorender.com/biorender/5e626813356b4100287b8dec/generic-tree.png&quot;,&quot;fallbackUrl&quot;:&quot;https://res.cloudinary.com/dlcjuc3ej/image/upload/v1583507472/a4u7anhno8ykf76lh0wy.svg#/keystone/api/icons/5e626813356b4100287b8dec/generic-tree.svg&quot;,&quot;size&quot;:{&quot;x&quot;:354,&quot;y&quot;:438},&quot;isPremium&quot;:false,&quot;isPacked&quot;:true},&quot;source&quot;:{&quot;id&quot;:&quot;5e610f85e0d87000286f7df6&quot;,&quot;type&quot;:&quot;ASSETS&quot;},&quot;pathStyles&quot;:[{&quot;type&quot;:&quot;FILL&quot;,&quot;fillStyle&quot;:&quot;rgb(0,0,0)&quot;}],&quot;isLocked&quot;:false,&quot;parent&quot;:{&quot;type&quot;:&quot;CHILD&quot;,&quot;parentId&quot;:&quot;9a8670f5-4aba-41a4-bf70-aba728cae72d&quot;,&quot;order&quot;:&quot;55&quot;}},&quot;924d944b-4fa0-4f83-b4d7-9f1e0eb72e46&quot;:{&quot;type&quot;:&quot;FIGURE_OBJECT&quot;,&quot;id&quot;:&quot;924d944b-4fa0-4f83-b4d7-9f1e0eb72e46&quot;,&quot;name&quot;:&quot;Generic tree&quot;,&quot;relativeTransform&quot;:{&quot;translate&quot;:{&quot;x&quot;:278.03281139734446,&quot;y&quot;:13.24686210258923},&quot;rotate&quot;:6.283185307179586,&quot;skewX&quot;:0,&quot;scale&quot;:{&quot;x&quot;:-0.20004204001773732,&quot;y&quot;:0.2000420400177373}},&quot;opacity&quot;:1,&quot;image&quot;:{&quot;url&quot;:&quot;https://icons.biorender.com/biorender/5e626813356b4100287b8ded/generic-tree.png&quot;,&quot;fallbackUrl&quot;:&quot;https://res.cloudinary.com/dlcjuc3ej/image/upload/v1583507471/jdv2xssl5lomlpkh0byo.svg#/keystone/api/icons/5e626813356b4100287b8ded/generic-tree.svg&quot;,&quot;size&quot;:{&quot;x&quot;:354,&quot;y&quot;:438},&quot;isPremium&quot;:false,&quot;isPacked&quot;:true},&quot;source&quot;:{&quot;id&quot;:&quot;5e610f85e0d87000286f7df6&quot;,&quot;type&quot;:&quot;ASSETS&quot;},&quot;pathStyles&quot;:[{&quot;type&quot;:&quot;FILL&quot;,&quot;fillStyle&quot;:&quot;rgb(0,0,0)&quot;}],&quot;isLocked&quot;:false,&quot;parent&quot;:{&quot;type&quot;:&quot;CHILD&quot;,&quot;parentId&quot;:&quot;9a8670f5-4aba-41a4-bf70-aba728cae72d&quot;,&quot;order&quot;:&quot;6&quot;}},&quot;f271ab15-8b34-4754-95df-2b8056d4fac5&quot;:{&quot;type&quot;:&quot;FIGURE_OBJECT&quot;,&quot;id&quot;:&quot;f271ab15-8b34-4754-95df-2b8056d4fac5&quot;,&quot;name&quot;:&quot;Tree (deciduous)&quot;,&quot;relativeTransform&quot;:{&quot;translate&quot;:{&quot;x&quot;:142.0436070002066,&quot;y&quot;:21.459738193499547},&quot;rotate&quot;:6.283185307179586,&quot;skewX&quot;:0,&quot;scale&quot;:{&quot;x&quot;:-0.1877445281816767,&quot;y&quot;:0.1877445281816767}},&quot;opacity&quot;:1,&quot;image&quot;:{&quot;url&quot;:&quot;https://icons.biorender.com/biorender/5b16f869dbacdb00146f357e/tree-deciduous.png&quot;,&quot;fallbackUrl&quot;:&quot;https://res.cloudinary.com/dlcjuc3ej/image/upload/v1528232038/cho5pbjul8lyqh73uubg.svg#/keystone/api/icons/5b16f869dbacdb00146f357e/tree-deciduous.svg&quot;,&quot;size&quot;:{&quot;x&quot;:288,&quot;y&quot;:354},&quot;isPremium&quot;:false,&quot;isPacked&quot;:true},&quot;source&quot;:{&quot;id&quot;:&quot;5a5cceb14c65870014a03135&quot;,&quot;type&quot;:&quot;ASSETS&quot;},&quot;pathStyles&quot;:[{&quot;type&quot;:&quot;FILL&quot;,&quot;fillStyle&quot;:&quot;rgb(0,0,0)&quot;}],&quot;isLocked&quot;:false,&quot;parent&quot;:{&quot;type&quot;:&quot;CHILD&quot;,&quot;parentId&quot;:&quot;9a8670f5-4aba-41a4-bf70-aba728cae72d&quot;,&quot;order&quot;:&quot;65&quot;}},&quot;aae4eee4-9d0c-4279-beb3-c597c57467c9&quot;:{&quot;type&quot;:&quot;FIGURE_OBJECT&quot;,&quot;id&quot;:&quot;aae4eee4-9d0c-4279-beb3-c597c57467c9&quot;,&quot;name&quot;:&quot;Tree (deciduous)&quot;,&quot;relativeTransform&quot;:{&quot;translate&quot;:{&quot;x&quot;:304.6422445466156,&quot;y&quot;:26.1910397252421},&quot;rotate&quot;:0,&quot;skewX&quot;:0,&quot;scale&quot;:{&quot;x&quot;:0.1877445281816767,&quot;y&quot;:0.1877445281816767}},&quot;opacity&quot;:1,&quot;image&quot;:{&quot;url&quot;:&quot;https://icons.biorender.com/biorender/5b16f869dbacdb00146f357e/tree-deciduous.png&quot;,&quot;fallbackUrl&quot;:&quot;https://res.cloudinary.com/dlcjuc3ej/image/upload/v1528232038/cho5pbjul8lyqh73uubg.svg#/keystone/api/icons/5b16f869dbacdb00146f357e/tree-deciduous.svg&quot;,&quot;size&quot;:{&quot;x&quot;:288,&quot;y&quot;:354},&quot;isPremium&quot;:false,&quot;isPacked&quot;:true},&quot;source&quot;:{&quot;id&quot;:&quot;5a5cceb14c65870014a03135&quot;,&quot;type&quot;:&quot;ASSETS&quot;},&quot;pathStyles&quot;:[{&quot;type&quot;:&quot;FILL&quot;,&quot;fillStyle&quot;:&quot;rgb(0,0,0)&quot;}],&quot;isLocked&quot;:false,&quot;parent&quot;:{&quot;type&quot;:&quot;CHILD&quot;,&quot;parentId&quot;:&quot;9a8670f5-4aba-41a4-bf70-aba728cae72d&quot;,&quot;order&quot;:&quot;7&quot;}},&quot;5da03d6b-985a-4026-b953-ec5a5fe14b5e&quot;:{&quot;type&quot;:&quot;FIGURE_OBJECT&quot;,&quot;id&quot;:&quot;5da03d6b-985a-4026-b953-ec5a5fe14b5e&quot;,&quot;name&quot;:&quot;Tree (deciduous)&quot;,&quot;relativeTransform&quot;:{&quot;translate&quot;:{&quot;x&quot;:237.8186680070525,&quot;y&quot;:13.24691289311616},&quot;rotate&quot;:6.283185307179586,&quot;skewX&quot;:0,&quot;scale&quot;:{&quot;x&quot;:-0.1877445281816767,&quot;y&quot;:0.1877445281816767}},&quot;opacity&quot;:1,&quot;image&quot;:{&quot;url&quot;:&quot;https://icons.biorender.com/biorender/5b16f869dbacdb00146f357d/tree-deciduous.png&quot;,&quot;fallbackUrl&quot;:&quot;https://res.cloudinary.com/dlcjuc3ej/image/upload/v1528232038/i944sie1owxvc3asiapp.svg#/keystone/api/icons/5b16f869dbacdb00146f357d/tree-deciduous.svg&quot;,&quot;size&quot;:{&quot;x&quot;:288,&quot;y&quot;:354},&quot;isPremium&quot;:false,&quot;isPacked&quot;:true},&quot;source&quot;:{&quot;id&quot;:&quot;5a5cceb14c65870014a03135&quot;,&quot;type&quot;:&quot;ASSETS&quot;},&quot;pathStyles&quot;:[{&quot;type&quot;:&quot;FILL&quot;,&quot;fillStyle&quot;:&quot;rgb(0,0,0)&quot;}],&quot;isLocked&quot;:false,&quot;parent&quot;:{&quot;type&quot;:&quot;CHILD&quot;,&quot;parentId&quot;:&quot;9a8670f5-4aba-41a4-bf70-aba728cae72d&quot;,&quot;order&quot;:&quot;75&quot;}},&quot;10aa6a11-6d5e-4946-848e-bd95fb511790&quot;:{&quot;type&quot;:&quot;FIGURE_OBJECT&quot;,&quot;id&quot;:&quot;10aa6a11-6d5e-4946-848e-bd95fb511790&quot;,&quot;name&quot;:&quot;Tree (coniferous)&quot;,&quot;relativeTransform&quot;:{&quot;translate&quot;:{&quot;x&quot;:219.9314257668972,&quot;y&quot;:31.528812299696167},&quot;rotate&quot;:0,&quot;skewX&quot;:0,&quot;scale&quot;:{&quot;x&quot;:0.18587885226134349,&quot;y&quot;:0.18587885226134343}},&quot;opacity&quot;:1,&quot;image&quot;:{&quot;url&quot;:&quot;https://res.cloudinary.com/dlcjuc3ej/image/upload/v1526589979/xzvpbfa90ytkr3vlsdhf.svg&quot;,&quot;size&quot;:{&quot;x&quot;:267,&quot;y&quot;:354},&quot;isPremium&quot;:false},&quot;source&quot;:{&quot;id&quot;:&quot;5afde9c5778f080014346a8f&quot;,&quot;type&quot;:&quot;ASSETS&quot;},&quot;pathStyles&quot;:[{&quot;type&quot;:&quot;FILL&quot;,&quot;fillStyle&quot;:&quot;rgb(0,0,0)&quot;}],&quot;isLocked&quot;:false,&quot;parent&quot;:{&quot;type&quot;:&quot;CHILD&quot;,&quot;parentId&quot;:&quot;9a8670f5-4aba-41a4-bf70-aba728cae72d&quot;,&quot;order&quot;:&quot;8&quot;}},&quot;9d341a75-c9a4-46a5-9c70-65fa63e6c647&quot;:{&quot;type&quot;:&quot;FIGURE_OBJECT&quot;,&quot;id&quot;:&quot;9d341a75-c9a4-46a5-9c70-65fa63e6c647&quot;,&quot;name&quot;:&quot;Tree (coniferous)&quot;,&quot;relativeTransform&quot;:{&quot;translate&quot;:{&quot;x&quot;:292.618937867729,&quot;y&quot;:35.47958582116946},&quot;rotate&quot;:0,&quot;skewX&quot;:0,&quot;scale&quot;:{&quot;x&quot;:0.16355559355105168,&quot;y&quot;:0.16355559355105162}},&quot;opacity&quot;:1,&quot;image&quot;:{&quot;url&quot;:&quot;https://res.cloudinary.com/dlcjuc3ej/image/upload/v1526589979/gwgn3po3kryq6wbdyuot.svg&quot;,&quot;size&quot;:{&quot;x&quot;:267,&quot;y&quot;:354},&quot;isPremium&quot;:false},&quot;source&quot;:{&quot;id&quot;:&quot;5afde9c5778f080014346a8f&quot;,&quot;type&quot;:&quot;ASSETS&quot;},&quot;pathStyles&quot;:[{&quot;type&quot;:&quot;FILL&quot;,&quot;fillStyle&quot;:&quot;rgb(0,0,0)&quot;}],&quot;isLocked&quot;:false,&quot;parent&quot;:{&quot;type&quot;:&quot;CHILD&quot;,&quot;parentId&quot;:&quot;9a8670f5-4aba-41a4-bf70-aba728cae72d&quot;,&quot;order&quot;:&quot;9&quot;}},&quot;d9de1899-095f-4cba-a68c-f9f825e2109a&quot;:{&quot;type&quot;:&quot;FIGURE_OBJECT&quot;,&quot;id&quot;:&quot;d9de1899-095f-4cba-a68c-f9f825e2109a&quot;,&quot;parent&quot;:{&quot;type&quot;:&quot;CROP&quot;,&quot;parentId&quot;:&quot;9a8670f5-4aba-41a4-bf70-aba728cae72d&quot;,&quot;order&quot;:&quot;5&quot;},&quot;relativeTransform&quot;:{&quot;translate&quot;:{&quot;x&quot;:210.54559466451795,&quot;y&quot;:11.181346325481744},&quot;rotate&quot;:0,&quot;skewX&quot;:0,&quot;scale&quot;:{&quot;x&quot;:95.5371997224728,&quot;y&quot;:53.24802282447222}},&quot;path&quot;:{&quot;type&quot;:&quot;RECT&quot;,&quot;size&quot;:{&quot;x&quot;:2,&quot;y&quot;:2}},&quot;pathStyles&quot;:[{&quot;type&quot;:&quot;FILL&quot;,&quot;fillStyle&quot;:&quot;#fff&quot;}],&quot;isFrozen&quot;:true},&quot;6bc8d195-49a0-428b-9f07-306be5b1ccc5&quot;:{&quot;type&quot;:&quot;FIGURE_OBJECT&quot;,&quot;id&quot;:&quot;6bc8d195-49a0-428b-9f07-306be5b1ccc5&quot;,&quot;parent&quot;:{&quot;type&quot;:&quot;CHILD&quot;,&quot;parentId&quot;:&quot;91ba8101-ed41-4f9a-bf2d-0fbc9534b3fc&quot;,&quot;order&quot;:&quot;8&quot;},&quot;relativeTransform&quot;:{&quot;translate&quot;:{&quot;x&quot;:0,&quot;y&quot;:0},&quot;rotate&quot;:0}},&quot;fc934d02-ef0c-4a1c-b141-c2c9046f63b6&quot;:{&quot;type&quot;:&quot;FIGURE_OBJECT&quot;,&quot;id&quot;:&quot;fc934d02-ef0c-4a1c-b141-c2c9046f63b6&quot;,&quot;name&quot;:&quot;Tree (coniferous, withering)&quot;,&quot;relativeTransform&quot;:{&quot;translate&quot;:{&quot;x&quot;:-173.37643553192066,&quot;y&quot;:-5.483968699676414},&quot;rotate&quot;:6.283185307179586,&quot;skewX&quot;:0,&quot;scale&quot;:{&quot;x&quot;:-0.128181471410667,&quot;y&quot;:0.128181471410667}},&quot;opacity&quot;:1,&quot;image&quot;:{&quot;url&quot;:&quot;https://icons.biorender.com/biorender/5b315525b3adf00014fb17b9/20180625204948/image/tree-coniferous-withering.png&quot;,&quot;fallbackUrl&quot;:&quot;https://res.cloudinary.com/dlcjuc3ej/image/upload/v1529959788/xatm1yi6binjmb8mlxux.svg#/keystone/api/icons/5b315525b3adf00014fb17b9/20180625204948/image/tree-coniferous-withering.svg&quot;,&quot;size&quot;:{&quot;x&quot;:135,&quot;y&quot;:320},&quot;isPremium&quot;:false,&quot;isPacked&quot;:true},&quot;source&quot;:{&quot;id&quot;:&quot;5b315525b3adf00014fb17b9&quot;,&quot;type&quot;:&quot;ASSETS&quot;},&quot;pathStyles&quot;:[{&quot;type&quot;:&quot;FILL&quot;,&quot;fillStyle&quot;:&quot;rgb(0,0,0)&quot;}],&quot;isLocked&quot;:false,&quot;parent&quot;:{&quot;type&quot;:&quot;CHILD&quot;,&quot;parentId&quot;:&quot;6bc8d195-49a0-428b-9f07-306be5b1ccc5&quot;,&quot;order&quot;:&quot;02&quot;}},&quot;417b9519-1610-4437-90f3-6f07343fcae6&quot;:{&quot;type&quot;:&quot;FIGURE_OBJECT&quot;,&quot;id&quot;:&quot;417b9519-1610-4437-90f3-6f07343fcae6&quot;,&quot;name&quot;:&quot;Tree (coniferous)&quot;,&quot;relativeTransform&quot;:{&quot;translate&quot;:{&quot;x&quot;:-185.2771778921754,&quot;y&quot;:-3.5359214660329075},&quot;rotate&quot;:0,&quot;skewX&quot;:0,&quot;scale&quot;:{&quot;x&quot;:0.09167930034973441,&quot;y&quot;:0.0916793003497344}},&quot;opacity&quot;:1,&quot;image&quot;:{&quot;url&quot;:&quot;https://res.cloudinary.com/dlcjuc3ej/image/upload/v1526589979/xzvpbfa90ytkr3vlsdhf.svg&quot;,&quot;size&quot;:{&quot;x&quot;:267,&quot;y&quot;:354},&quot;isPremium&quot;:false},&quot;source&quot;:{&quot;id&quot;:&quot;5afde9c5778f080014346a8f&quot;,&quot;type&quot;:&quot;ASSETS&quot;},&quot;pathStyles&quot;:[{&quot;type&quot;:&quot;FILL&quot;,&quot;fillStyle&quot;:&quot;rgb(0,0,0)&quot;}],&quot;isLocked&quot;:false,&quot;parent&quot;:{&quot;type&quot;:&quot;CHILD&quot;,&quot;parentId&quot;:&quot;6bc8d195-49a0-428b-9f07-306be5b1ccc5&quot;,&quot;order&quot;:&quot;05&quot;}},&quot;71bc6736-1699-4308-a32e-76e47d7baa6a&quot;:{&quot;type&quot;:&quot;FIGURE_OBJECT&quot;,&quot;id&quot;:&quot;71bc6736-1699-4308-a32e-76e47d7baa6a&quot;,&quot;name&quot;:&quot;Tree (coniferous)&quot;,&quot;relativeTransform&quot;:{&quot;translate&quot;:{&quot;x&quot;:-295.7412408938036,&quot;y&quot;:-14.648007905794877},&quot;rotate&quot;:0,&quot;skewX&quot;:0,&quot;scale&quot;:{&quot;x&quot;:0.12121460585398922,&quot;y&quot;:0.12121460585398924}},&quot;opacity&quot;:1,&quot;image&quot;:{&quot;url&quot;:&quot;https://res.cloudinary.com/dlcjuc3ej/image/upload/v1526589979/gwgn3po3kryq6wbdyuot.svg&quot;,&quot;size&quot;:{&quot;x&quot;:267,&quot;y&quot;:354},&quot;isPremium&quot;:false},&quot;source&quot;:{&quot;id&quot;:&quot;5afde9c5778f080014346a8f&quot;,&quot;type&quot;:&quot;ASSETS&quot;},&quot;pathStyles&quot;:[{&quot;type&quot;:&quot;FILL&quot;,&quot;fillStyle&quot;:&quot;rgb(0,0,0)&quot;}],&quot;isLocked&quot;:false,&quot;parent&quot;:{&quot;type&quot;:&quot;CHILD&quot;,&quot;parentId&quot;:&quot;6bc8d195-49a0-428b-9f07-306be5b1ccc5&quot;,&quot;order&quot;:&quot;75&quot;}},&quot;d380c1ce-c9ca-4a28-bbf0-44865ad4ad6f&quot;:{&quot;type&quot;:&quot;FIGURE_OBJECT&quot;,&quot;id&quot;:&quot;d380c1ce-c9ca-4a28-bbf0-44865ad4ad6f&quot;,&quot;relativeTransform&quot;:{&quot;translate&quot;:{&quot;x&quot;:23.561383802057208,&quot;y&quot;:0},&quot;rotate&quot;:0,&quot;skewX&quot;:0,&quot;scale&quot;:{&quot;x&quot;:0.8241687775965824,&quot;y&quot;:1}},&quot;opacity&quot;:1,&quot;path&quot;:{&quot;type&quot;:&quot;RECT&quot;,&quot;size&quot;:{&quot;x&quot;:267,&quot;y&quot;:354}},&quot;pathStyles&quot;:[{&quot;type&quot;:&quot;FILL&quot;,&quot;fillStyle&quot;:&quot;#fff&quot;}],&quot;isFrozen&quot;:true,&quot;isLocked&quot;:false,&quot;parent&quot;:{&quot;type&quot;:&quot;CROP&quot;,&quot;parentId&quot;:&quot;71bc6736-1699-4308-a32e-76e47d7baa6a&quot;,&quot;order&quot;:&quot;5&quot;}},&quot;3991b6dc-613a-4ac7-8d51-bbfab3afb1cb&quot;:{&quot;type&quot;:&quot;FIGURE_OBJECT&quot;,&quot;id&quot;:&quot;3991b6dc-613a-4ac7-8d51-bbfab3afb1cb&quot;,&quot;name&quot;:&quot;Tree (coniferous)&quot;,&quot;relativeTransform&quot;:{&quot;translate&quot;:{&quot;x&quot;:-213.69835753796735,&quot;y&quot;:-16.993074525281845},&quot;rotate&quot;:0,&quot;skewX&quot;:0,&quot;scale&quot;:{&quot;x&quot;:0.12121460585398922,&quot;y&quot;:0.12121460585398924}},&quot;opacity&quot;:1,&quot;image&quot;:{&quot;url&quot;:&quot;https://res.cloudinary.com/dlcjuc3ej/image/upload/v1526589979/xzvpbfa90ytkr3vlsdhf.svg&quot;,&quot;size&quot;:{&quot;x&quot;:267,&quot;y&quot;:354},&quot;isPremium&quot;:false},&quot;source&quot;:{&quot;id&quot;:&quot;5afde9c5778f080014346a8f&quot;,&quot;type&quot;:&quot;ASSETS&quot;},&quot;pathStyles&quot;:[{&quot;type&quot;:&quot;FILL&quot;,&quot;fillStyle&quot;:&quot;rgb(0,0,0)&quot;}],&quot;isLocked&quot;:false,&quot;parent&quot;:{&quot;type&quot;:&quot;CHILD&quot;,&quot;parentId&quot;:&quot;6bc8d195-49a0-428b-9f07-306be5b1ccc5&quot;,&quot;order&quot;:&quot;8&quot;}},&quot;2159c97b-b262-47a5-8586-cb047cdecfda&quot;:{&quot;type&quot;:&quot;FIGURE_OBJECT&quot;,&quot;id&quot;:&quot;2159c97b-b262-47a5-8586-cb047cdecfda&quot;,&quot;relativeTransform&quot;:{&quot;translate&quot;:{&quot;x&quot;:3.5080641089880373,&quot;y&quot;:19.34578586553971},&quot;rotate&quot;:0,&quot;skewX&quot;:0,&quot;scale&quot;:{&quot;x&quot;:1,&quot;y&quot;:1}},&quot;opacity&quot;:1,&quot;path&quot;:{&quot;type&quot;:&quot;RECT&quot;,&quot;size&quot;:{&quot;x&quot;:267,&quot;y&quot;:354}},&quot;pathStyles&quot;:[{&quot;type&quot;:&quot;FILL&quot;,&quot;fillStyle&quot;:&quot;#fff&quot;}],&quot;isFrozen&quot;:true,&quot;isLocked&quot;:false,&quot;parent&quot;:{&quot;type&quot;:&quot;CROP&quot;,&quot;parentId&quot;:&quot;3991b6dc-613a-4ac7-8d51-bbfab3afb1cb&quot;,&quot;order&quot;:&quot;5&quot;}},&quot;ca961da2-65a5-4a76-b2d9-e0c302dd63bb&quot;:{&quot;type&quot;:&quot;FIGURE_OBJECT&quot;,&quot;id&quot;:&quot;ca961da2-65a5-4a76-b2d9-e0c302dd63bb&quot;,&quot;name&quot;:&quot;Tree (coniferous)&quot;,&quot;relativeTransform&quot;:{&quot;translate&quot;:{&quot;x&quot;:-233.91861398986612,&quot;y&quot;:-20.611691262834338},&quot;rotate&quot;:0,&quot;skewX&quot;:0,&quot;scale&quot;:{&quot;x&quot;:0.12121460585398922,&quot;y&quot;:0.12121460585398924}},&quot;opacity&quot;:1,&quot;image&quot;:{&quot;url&quot;:&quot;https://res.cloudinary.com/dlcjuc3ej/image/upload/v1526589979/gwgn3po3kryq6wbdyuot.svg&quot;,&quot;size&quot;:{&quot;x&quot;:267,&quot;y&quot;:354},&quot;isPremium&quot;:false},&quot;source&quot;:{&quot;id&quot;:&quot;5afde9c5778f080014346a8f&quot;,&quot;type&quot;:&quot;ASSETS&quot;},&quot;pathStyles&quot;:[{&quot;type&quot;:&quot;FILL&quot;,&quot;fillStyle&quot;:&quot;rgb(0,0,0)&quot;}],&quot;isLocked&quot;:false,&quot;parent&quot;:{&quot;type&quot;:&quot;CHILD&quot;,&quot;parentId&quot;:&quot;6bc8d195-49a0-428b-9f07-306be5b1ccc5&quot;,&quot;order&quot;:&quot;9&quot;}},&quot;8ab924c3-281f-431d-88d5-2ca7f0930928&quot;:{&quot;type&quot;:&quot;FIGURE_OBJECT&quot;,&quot;id&quot;:&quot;8ab924c3-281f-431d-88d5-2ca7f0930928&quot;,&quot;relativeTransform&quot;:{&quot;translate&quot;:{&quot;x&quot;:0,&quot;y&quot;:21.685560336895378},&quot;rotate&quot;:0,&quot;skewX&quot;:0,&quot;scale&quot;:{&quot;x&quot;:1,&quot;y&quot;:0.8778278290879102}},&quot;opacity&quot;:1,&quot;path&quot;:{&quot;type&quot;:&quot;RECT&quot;,&quot;size&quot;:{&quot;x&quot;:267,&quot;y&quot;:354}},&quot;pathStyles&quot;:[{&quot;type&quot;:&quot;FILL&quot;,&quot;fillStyle&quot;:&quot;#fff&quot;}],&quot;isFrozen&quot;:true,&quot;isLocked&quot;:false,&quot;parent&quot;:{&quot;type&quot;:&quot;CROP&quot;,&quot;parentId&quot;:&quot;ca961da2-65a5-4a76-b2d9-e0c302dd63bb&quot;,&quot;order&quot;:&quot;5&quot;}},&quot;11239ecf-7653-46a6-91bd-83b483f4de0c&quot;:{&quot;type&quot;:&quot;FIGURE_OBJECT&quot;,&quot;id&quot;:&quot;11239ecf-7653-46a6-91bd-83b483f4de0c&quot;,&quot;name&quot;:&quot;Tree (coniferous, withering)&quot;,&quot;relativeTransform&quot;:{&quot;translate&quot;:{&quot;x&quot;:-258.7182092819205,&quot;y&quot;:-31.90986351606035},&quot;rotate&quot;:6.283185307179586,&quot;skewX&quot;:0,&quot;scale&quot;:{&quot;x&quot;:-0.1451320894719107,&quot;y&quot;:0.1451320894719107}},&quot;opacity&quot;:1,&quot;image&quot;:{&quot;url&quot;:&quot;https://icons.biorender.com/biorender/5b315525b3adf00014fb17b9/20180625204948/image/tree-coniferous-withering.png&quot;,&quot;fallbackUrl&quot;:&quot;https://res.cloudinary.com/dlcjuc3ej/image/upload/v1529959788/xatm1yi6binjmb8mlxux.svg#/keystone/api/icons/5b315525b3adf00014fb17b9/20180625204948/image/tree-coniferous-withering.svg&quot;,&quot;size&quot;:{&quot;x&quot;:135,&quot;y&quot;:320},&quot;isPremium&quot;:false,&quot;isPacked&quot;:true},&quot;source&quot;:{&quot;id&quot;:&quot;5b315525b3adf00014fb17b9&quot;,&quot;type&quot;:&quot;ASSETS&quot;},&quot;pathStyles&quot;:[{&quot;type&quot;:&quot;FILL&quot;,&quot;fillStyle&quot;:&quot;rgb(0,0,0)&quot;}],&quot;isLocked&quot;:false,&quot;parent&quot;:{&quot;type&quot;:&quot;CHILD&quot;,&quot;parentId&quot;:&quot;6bc8d195-49a0-428b-9f07-306be5b1ccc5&quot;,&quot;order&quot;:&quot;1&quot;}},&quot;0deb2949-2cd0-4483-bb96-8fd3001eef95&quot;:{&quot;type&quot;:&quot;FIGURE_OBJECT&quot;,&quot;id&quot;:&quot;0deb2949-2cd0-4483-bb96-8fd3001eef95&quot;,&quot;name&quot;:&quot;Tree (coniferous)&quot;,&quot;relativeTransform&quot;:{&quot;translate&quot;:{&quot;x&quot;:-277.6234059187187,&quot;y&quot;:-25.710774162985736},&quot;rotate&quot;:6.283185307179586,&quot;skewX&quot;:0,&quot;scale&quot;:{&quot;x&quot;:-0.07122910635188057,&quot;y&quot;:0.07122910635188057}},&quot;opacity&quot;:1,&quot;image&quot;:{&quot;url&quot;:&quot;https://res.cloudinary.com/dlcjuc3ej/image/upload/v1526589979/xzvpbfa90ytkr3vlsdhf.svg&quot;,&quot;size&quot;:{&quot;x&quot;:267,&quot;y&quot;:354},&quot;isPremium&quot;:false},&quot;source&quot;:{&quot;id&quot;:&quot;5afde9c5778f080014346a8f&quot;,&quot;type&quot;:&quot;ASSETS&quot;},&quot;pathStyles&quot;:[{&quot;type&quot;:&quot;FILL&quot;,&quot;fillStyle&quot;:&quot;rgb(0,0,0)&quot;}],&quot;isLocked&quot;:false,&quot;parent&quot;:{&quot;type&quot;:&quot;CHILD&quot;,&quot;parentId&quot;:&quot;6bc8d195-49a0-428b-9f07-306be5b1ccc5&quot;,&quot;order&quot;:&quot;15&quot;}},&quot;7b653bef-d701-448e-a6a1-d502e8f73753&quot;:{&quot;type&quot;:&quot;FIGURE_OBJECT&quot;,&quot;id&quot;:&quot;7b653bef-d701-448e-a6a1-d502e8f73753&quot;,&quot;name&quot;:&quot;Tree (coniferous)&quot;,&quot;relativeTransform&quot;:{&quot;translate&quot;:{&quot;x&quot;:-258.60519962268427,&quot;y&quot;:-25.71085731625096},&quot;rotate&quot;:6.283185307179586,&quot;skewX&quot;:0,&quot;scale&quot;:{&quot;x&quot;:-0.07122910635188057,&quot;y&quot;:0.07122910635188057}},&quot;opacity&quot;:1,&quot;image&quot;:{&quot;url&quot;:&quot;https://res.cloudinary.com/dlcjuc3ej/image/upload/v1526589979/xzvpbfa90ytkr3vlsdhf.svg&quot;,&quot;size&quot;:{&quot;x&quot;:267,&quot;y&quot;:354},&quot;isPremium&quot;:false},&quot;source&quot;:{&quot;id&quot;:&quot;5afde9c5778f080014346a8f&quot;,&quot;type&quot;:&quot;ASSETS&quot;},&quot;pathStyles&quot;:[{&quot;type&quot;:&quot;FILL&quot;,&quot;fillStyle&quot;:&quot;rgb(0,0,0)&quot;}],&quot;isLocked&quot;:false,&quot;parent&quot;:{&quot;type&quot;:&quot;CHILD&quot;,&quot;parentId&quot;:&quot;6bc8d195-49a0-428b-9f07-306be5b1ccc5&quot;,&quot;order&quot;:&quot;2&quot;}},&quot;7497fb7b-fd2e-45c4-b723-102a5e53b35b&quot;:{&quot;type&quot;:&quot;FIGURE_OBJECT&quot;,&quot;id&quot;:&quot;7497fb7b-fd2e-45c4-b723-102a5e53b35b&quot;,&quot;name&quot;:&quot;Tree (coniferous)&quot;,&quot;relativeTransform&quot;:{&quot;translate&quot;:{&quot;x&quot;:-294.28931323285497,&quot;y&quot;:-25.71085731625095},&quot;rotate&quot;:6.283185307179586,&quot;skewX&quot;:0,&quot;scale&quot;:{&quot;x&quot;:-0.07122910635188057,&quot;y&quot;:0.07122910635188057}},&quot;opacity&quot;:1,&quot;image&quot;:{&quot;url&quot;:&quot;https://res.cloudinary.com/dlcjuc3ej/image/upload/v1526589979/xzvpbfa90ytkr3vlsdhf.svg&quot;,&quot;size&quot;:{&quot;x&quot;:267,&quot;y&quot;:354},&quot;isPremium&quot;:false},&quot;source&quot;:{&quot;id&quot;:&quot;5afde9c5778f080014346a8f&quot;,&quot;type&quot;:&quot;ASSETS&quot;},&quot;pathStyles&quot;:[{&quot;type&quot;:&quot;FILL&quot;,&quot;fillStyle&quot;:&quot;rgb(0,0,0)&quot;}],&quot;isLocked&quot;:false,&quot;parent&quot;:{&quot;type&quot;:&quot;CHILD&quot;,&quot;parentId&quot;:&quot;6bc8d195-49a0-428b-9f07-306be5b1ccc5&quot;,&quot;order&quot;:&quot;25&quot;}},&quot;f43333bb-908e-487e-be46-dedea4d4f26c&quot;:{&quot;type&quot;:&quot;FIGURE_OBJECT&quot;,&quot;id&quot;:&quot;f43333bb-908e-487e-be46-dedea4d4f26c&quot;,&quot;name&quot;:&quot;Tree (coniferous)&quot;,&quot;relativeTransform&quot;:{&quot;translate&quot;:{&quot;x&quot;:-247.74013800162896,&quot;y&quot;:-24.707187948117436},&quot;rotate&quot;:6.283185307179586,&quot;skewX&quot;:0,&quot;scale&quot;:{&quot;x&quot;:-0.07122910635188057,&quot;y&quot;:0.07122910635188057}},&quot;opacity&quot;:1,&quot;image&quot;:{&quot;url&quot;:&quot;https://res.cloudinary.com/dlcjuc3ej/image/upload/v1526589979/gwgn3po3kryq6wbdyuot.svg&quot;,&quot;size&quot;:{&quot;x&quot;:267,&quot;y&quot;:354},&quot;isPremium&quot;:false},&quot;source&quot;:{&quot;id&quot;:&quot;5afde9c5778f080014346a8f&quot;,&quot;type&quot;:&quot;ASSETS&quot;},&quot;pathStyles&quot;:[{&quot;type&quot;:&quot;FILL&quot;,&quot;fillStyle&quot;:&quot;rgb(0,0,0)&quot;}],&quot;isLocked&quot;:false,&quot;parent&quot;:{&quot;type&quot;:&quot;CHILD&quot;,&quot;parentId&quot;:&quot;6bc8d195-49a0-428b-9f07-306be5b1ccc5&quot;,&quot;order&quot;:&quot;3&quot;}},&quot;c79f06ab-acac-4903-a5fe-c1493629cc94&quot;:{&quot;type&quot;:&quot;FIGURE_OBJECT&quot;,&quot;id&quot;:&quot;c79f06ab-acac-4903-a5fe-c1493629cc94&quot;,&quot;name&quot;:&quot;Tree (coniferous)&quot;,&quot;relativeTransform&quot;:{&quot;translate&quot;:{&quot;x&quot;:-268.70174508823453,&quot;y&quot;:-21.296391511406405},&quot;rotate&quot;:6.283185307179586,&quot;skewX&quot;:0,&quot;scale&quot;:{&quot;x&quot;:-0.07122910635188057,&quot;y&quot;:0.07122910635188057}},&quot;opacity&quot;:1,&quot;image&quot;:{&quot;url&quot;:&quot;https://res.cloudinary.com/dlcjuc3ej/image/upload/v1526589979/gwgn3po3kryq6wbdyuot.svg&quot;,&quot;size&quot;:{&quot;x&quot;:267,&quot;y&quot;:354},&quot;isPremium&quot;:false},&quot;source&quot;:{&quot;id&quot;:&quot;5afde9c5778f080014346a8f&quot;,&quot;type&quot;:&quot;ASSETS&quot;},&quot;pathStyles&quot;:[{&quot;type&quot;:&quot;FILL&quot;,&quot;fillStyle&quot;:&quot;rgb(0,0,0)&quot;}],&quot;isLocked&quot;:false,&quot;parent&quot;:{&quot;type&quot;:&quot;CHILD&quot;,&quot;parentId&quot;:&quot;6bc8d195-49a0-428b-9f07-306be5b1ccc5&quot;,&quot;order&quot;:&quot;4&quot;}},&quot;94316715-f382-4b1c-9824-bea0230ca587&quot;:{&quot;type&quot;:&quot;FIGURE_OBJECT&quot;,&quot;id&quot;:&quot;94316715-f382-4b1c-9824-bea0230ca587&quot;,&quot;name&quot;:&quot;Tree (coniferous)&quot;,&quot;relativeTransform&quot;:{&quot;translate&quot;:{&quot;x&quot;:-287.71992594537556,&quot;y&quot;:-21.2963915114064},&quot;rotate&quot;:6.283185307179586,&quot;skewX&quot;:0,&quot;scale&quot;:{&quot;x&quot;:-0.07122910635188057,&quot;y&quot;:0.07122910635188057}},&quot;opacity&quot;:1,&quot;image&quot;:{&quot;url&quot;:&quot;https://res.cloudinary.com/dlcjuc3ej/image/upload/v1526589979/gwgn3po3kryq6wbdyuot.svg&quot;,&quot;size&quot;:{&quot;x&quot;:267,&quot;y&quot;:354},&quot;isPremium&quot;:false},&quot;source&quot;:{&quot;id&quot;:&quot;5afde9c5778f080014346a8f&quot;,&quot;type&quot;:&quot;ASSETS&quot;},&quot;pathStyles&quot;:[{&quot;type&quot;:&quot;FILL&quot;,&quot;fillStyle&quot;:&quot;rgb(0,0,0)&quot;}],&quot;isLocked&quot;:false,&quot;parent&quot;:{&quot;type&quot;:&quot;CHILD&quot;,&quot;parentId&quot;:&quot;6bc8d195-49a0-428b-9f07-306be5b1ccc5&quot;,&quot;order&quot;:&quot;5&quot;}},&quot;3f20aa14-8568-4a3d-a12a-325d87e0294a&quot;:{&quot;type&quot;:&quot;FIGURE_OBJECT&quot;,&quot;id&quot;:&quot;3f20aa14-8568-4a3d-a12a-325d87e0294a&quot;,&quot;name&quot;:&quot;Tree (coniferous)&quot;,&quot;relativeTransform&quot;:{&quot;translate&quot;:{&quot;x&quot;:-306.7381068025166,&quot;y&quot;:-21.296391511406398},&quot;rotate&quot;:6.283185307179586,&quot;skewX&quot;:0,&quot;scale&quot;:{&quot;x&quot;:-0.07122910635188057,&quot;y&quot;:0.07122910635188057}},&quot;opacity&quot;:1,&quot;image&quot;:{&quot;url&quot;:&quot;https://res.cloudinary.com/dlcjuc3ej/image/upload/v1526589979/gwgn3po3kryq6wbdyuot.svg&quot;,&quot;size&quot;:{&quot;x&quot;:267,&quot;y&quot;:354},&quot;isPremium&quot;:false},&quot;source&quot;:{&quot;id&quot;:&quot;5afde9c5778f080014346a8f&quot;,&quot;type&quot;:&quot;ASSETS&quot;},&quot;pathStyles&quot;:[{&quot;type&quot;:&quot;FILL&quot;,&quot;fillStyle&quot;:&quot;rgb(0,0,0)&quot;}],&quot;isLocked&quot;:false,&quot;parent&quot;:{&quot;type&quot;:&quot;CHILD&quot;,&quot;parentId&quot;:&quot;6bc8d195-49a0-428b-9f07-306be5b1ccc5&quot;,&quot;order&quot;:&quot;52&quot;}},&quot;44038ba1-a292-424b-9865-f2e1a2aa923f&quot;:{&quot;type&quot;:&quot;FIGURE_OBJECT&quot;,&quot;id&quot;:&quot;44038ba1-a292-424b-9865-f2e1a2aa923f&quot;,&quot;name&quot;:&quot;Generic tree&quot;,&quot;relativeTransform&quot;:{&quot;translate&quot;:{&quot;x&quot;:-268.3330898211836,&quot;y&quot;:-25.704820866082205},&quot;rotate&quot;:6.283185307179586,&quot;skewX&quot;:0,&quot;scale&quot;:{&quot;x&quot;:-0.08962397353347809,&quot;y&quot;:0.08962397353347809}},&quot;opacity&quot;:1,&quot;image&quot;:{&quot;url&quot;:&quot;https://icons.biorender.com/biorender/5e626813356b4100287b8dec/generic-tree.png&quot;,&quot;fallbackUrl&quot;:&quot;https://res.cloudinary.com/dlcjuc3ej/image/upload/v1583507472/a4u7anhno8ykf76lh0wy.svg#/keystone/api/icons/5e626813356b4100287b8dec/generic-tree.svg&quot;,&quot;size&quot;:{&quot;x&quot;:354,&quot;y&quot;:438},&quot;isPremium&quot;:false,&quot;isPacked&quot;:true},&quot;source&quot;:{&quot;id&quot;:&quot;5e610f85e0d87000286f7df6&quot;,&quot;type&quot;:&quot;ASSETS&quot;},&quot;pathStyles&quot;:[{&quot;type&quot;:&quot;FILL&quot;,&quot;fillStyle&quot;:&quot;rgb(0,0,0)&quot;}],&quot;isLocked&quot;:false,&quot;parent&quot;:{&quot;type&quot;:&quot;CHILD&quot;,&quot;parentId&quot;:&quot;6bc8d195-49a0-428b-9f07-306be5b1ccc5&quot;,&quot;order&quot;:&quot;55&quot;}},&quot;954059c0-26c8-4236-a7de-c464b4c21b22&quot;:{&quot;type&quot;:&quot;FIGURE_OBJECT&quot;,&quot;id&quot;:&quot;954059c0-26c8-4236-a7de-c464b4c21b22&quot;,&quot;name&quot;:&quot;Tree (deciduous)&quot;,&quot;relativeTransform&quot;:{&quot;translate&quot;:{&quot;x&quot;:-247.22889629873134,&quot;y&quot;:-24.639068789385533},&quot;rotate&quot;:0,&quot;skewX&quot;:0,&quot;scale&quot;:{&quot;x&quot;:0.09011515696399156,&quot;y&quot;:0.09011515696399156}},&quot;opacity&quot;:1,&quot;image&quot;:{&quot;url&quot;:&quot;https://icons.biorender.com/biorender/5b16f869dbacdb00146f357e/tree-deciduous.png&quot;,&quot;fallbackUrl&quot;:&quot;https://res.cloudinary.com/dlcjuc3ej/image/upload/v1528232038/cho5pbjul8lyqh73uubg.svg#/keystone/api/icons/5b16f869dbacdb00146f357e/tree-deciduous.svg&quot;,&quot;size&quot;:{&quot;x&quot;:288,&quot;y&quot;:354},&quot;isPremium&quot;:false,&quot;isPacked&quot;:true},&quot;source&quot;:{&quot;id&quot;:&quot;5a5cceb14c65870014a03135&quot;,&quot;type&quot;:&quot;ASSETS&quot;},&quot;pathStyles&quot;:[{&quot;type&quot;:&quot;FILL&quot;,&quot;fillStyle&quot;:&quot;rgb(0,0,0)&quot;}],&quot;isLocked&quot;:false,&quot;parent&quot;:{&quot;type&quot;:&quot;CHILD&quot;,&quot;parentId&quot;:&quot;6bc8d195-49a0-428b-9f07-306be5b1ccc5&quot;,&quot;order&quot;:&quot;6&quot;}},&quot;4f3a3939-72c9-4c9d-8ffa-49924335e403&quot;:{&quot;type&quot;:&quot;FIGURE_OBJECT&quot;,&quot;id&quot;:&quot;4f3a3939-72c9-4c9d-8ffa-49924335e403&quot;,&quot;name&quot;:&quot;Tree (deciduous)&quot;,&quot;relativeTransform&quot;:{&quot;translate&quot;:{&quot;x&quot;:-293.19979483547036,&quot;y&quot;:-28.58112797070934},&quot;rotate&quot;:0,&quot;skewX&quot;:0,&quot;scale&quot;:{&quot;x&quot;:0.09011515696399156,&quot;y&quot;:0.09011515696399156}},&quot;opacity&quot;:1,&quot;image&quot;:{&quot;url&quot;:&quot;https://icons.biorender.com/biorender/5b16f869dbacdb00146f357d/tree-deciduous.png&quot;,&quot;fallbackUrl&quot;:&quot;https://res.cloudinary.com/dlcjuc3ej/image/upload/v1528232038/i944sie1owxvc3asiapp.svg#/keystone/api/icons/5b16f869dbacdb00146f357d/tree-deciduous.svg&quot;,&quot;size&quot;:{&quot;x&quot;:288,&quot;y&quot;:354},&quot;isPremium&quot;:false,&quot;isPacked&quot;:true},&quot;source&quot;:{&quot;id&quot;:&quot;5a5cceb14c65870014a03135&quot;,&quot;type&quot;:&quot;ASSETS&quot;},&quot;pathStyles&quot;:[{&quot;type&quot;:&quot;FILL&quot;,&quot;fillStyle&quot;:&quot;rgb(0,0,0)&quot;}],&quot;isLocked&quot;:false,&quot;parent&quot;:{&quot;type&quot;:&quot;CHILD&quot;,&quot;parentId&quot;:&quot;6bc8d195-49a0-428b-9f07-306be5b1ccc5&quot;,&quot;order&quot;:&quot;65&quot;}},&quot;95f0170c-20b2-4759-b068-de21d8d49a72&quot;:{&quot;type&quot;:&quot;FIGURE_OBJECT&quot;,&quot;id&quot;:&quot;95f0170c-20b2-4759-b068-de21d8d49a72&quot;,&quot;name&quot;:&quot;Tree (coniferous)&quot;,&quot;relativeTransform&quot;:{&quot;translate&quot;:{&quot;x&quot;:-284.6141297418666,&quot;y&quot;:-19.80603209665203},&quot;rotate&quot;:6.283185307179586,&quot;skewX&quot;:1.4516792237481018e-31,&quot;scale&quot;:{&quot;x&quot;:-0.08921965454891148,&quot;y&quot;:0.08921965454891143}},&quot;opacity&quot;:1,&quot;image&quot;:{&quot;url&quot;:&quot;https://res.cloudinary.com/dlcjuc3ej/image/upload/v1526589979/xzvpbfa90ytkr3vlsdhf.svg&quot;,&quot;size&quot;:{&quot;x&quot;:267,&quot;y&quot;:354},&quot;isPremium&quot;:false},&quot;source&quot;:{&quot;id&quot;:&quot;5afde9c5778f080014346a8f&quot;,&quot;type&quot;:&quot;ASSETS&quot;},&quot;pathStyles&quot;:[{&quot;type&quot;:&quot;FILL&quot;,&quot;fillStyle&quot;:&quot;rgb(0,0,0)&quot;}],&quot;isLocked&quot;:false,&quot;parent&quot;:{&quot;type&quot;:&quot;CHILD&quot;,&quot;parentId&quot;:&quot;6bc8d195-49a0-428b-9f07-306be5b1ccc5&quot;,&quot;order&quot;:&quot;7&quot;}},&quot;ddedbbf5-8b08-427e-b304-488c6a17ec40&quot;:{&quot;type&quot;:&quot;FIGURE_OBJECT&quot;,&quot;id&quot;:&quot;ddedbbf5-8b08-427e-b304-488c6a17ec40&quot;,&quot;parent&quot;:{&quot;type&quot;:&quot;CROP&quot;,&quot;parentId&quot;:&quot;6bc8d195-49a0-428b-9f07-306be5b1ccc5&quot;,&quot;order&quot;:&quot;5&quot;},&quot;relativeTransform&quot;:{&quot;translate&quot;:{&quot;x&quot;:-235.4439783119642,&quot;y&quot;:-20.052965552767876},&quot;rotate&quot;:0,&quot;skewX&quot;:0,&quot;scale&quot;:{&quot;x&quot;:70.71979210026355,&quot;y&quot;:35.07803227879818}},&quot;path&quot;:{&quot;type&quot;:&quot;RECT&quot;,&quot;size&quot;:{&quot;x&quot;:2,&quot;y&quot;:2}},&quot;pathStyles&quot;:[{&quot;type&quot;:&quot;FILL&quot;,&quot;fillStyle&quot;:&quot;#fff&quot;}],&quot;isFrozen&quot;:true},&quot;99e39c58-bdfd-4e0c-ba7b-95c91848518f&quot;:{&quot;type&quot;:&quot;FIGURE_OBJECT&quot;,&quot;id&quot;:&quot;99e39c58-bdfd-4e0c-ba7b-95c91848518f&quot;,&quot;parent&quot;:{&quot;type&quot;:&quot;CHILD&quot;,&quot;parentId&quot;:&quot;91ba8101-ed41-4f9a-bf2d-0fbc9534b3fc&quot;,&quot;order&quot;:&quot;015&quot;},&quot;relativeTransform&quot;:{&quot;translate&quot;:{&quot;x&quot;:0,&quot;y&quot;:0},&quot;rotate&quot;:0}},&quot;0228612f-236b-4330-a748-8dc9416d99e1&quot;:{&quot;type&quot;:&quot;FIGURE_OBJECT&quot;,&quot;id&quot;:&quot;0228612f-236b-4330-a748-8dc9416d99e1&quot;,&quot;name&quot;:&quot;Tree (coniferous, withering)&quot;,&quot;relativeTransform&quot;:{&quot;translate&quot;:{&quot;x&quot;:109.01171739123274,&quot;y&quot;:46.709962358547074},&quot;rotate&quot;:6.283185307179586,&quot;skewX&quot;:0,&quot;scale&quot;:{&quot;x&quot;:-0.1095342265776841,&quot;y&quot;:0.1095342265776841}},&quot;opacity&quot;:1,&quot;image&quot;:{&quot;url&quot;:&quot;https://icons.biorender.com/biorender/5b315525b3adf00014fb17b9/20180625204948/image/tree-coniferous-withering.png&quot;,&quot;fallbackUrl&quot;:&quot;https://res.cloudinary.com/dlcjuc3ej/image/upload/v1529959788/xatm1yi6binjmb8mlxux.svg#/keystone/api/icons/5b315525b3adf00014fb17b9/20180625204948/image/tree-coniferous-withering.svg&quot;,&quot;size&quot;:{&quot;x&quot;:135,&quot;y&quot;:320},&quot;isPremium&quot;:false,&quot;isPacked&quot;:true},&quot;source&quot;:{&quot;id&quot;:&quot;5b315525b3adf00014fb17b9&quot;,&quot;type&quot;:&quot;ASSETS&quot;},&quot;pathStyles&quot;:[{&quot;type&quot;:&quot;FILL&quot;,&quot;fillStyle&quot;:&quot;rgb(0,0,0)&quot;}],&quot;isLocked&quot;:false,&quot;parent&quot;:{&quot;type&quot;:&quot;CHILD&quot;,&quot;parentId&quot;:&quot;99e39c58-bdfd-4e0c-ba7b-95c91848518f&quot;,&quot;order&quot;:&quot;02&quot;}},&quot;fe371611-4be6-4dea-bb66-64c4b1139506&quot;:{&quot;type&quot;:&quot;FIGURE_OBJECT&quot;,&quot;id&quot;:&quot;fe371611-4be6-4dea-bb66-64c4b1139506&quot;,&quot;name&quot;:&quot;Tree (coniferous)&quot;,&quot;relativeTransform&quot;:{&quot;translate&quot;:{&quot;x&quot;:96.11859452629425,&quot;y&quot;:45.8884454529793},&quot;rotate&quot;:6.283185307179586,&quot;skewX&quot;:0,&quot;scale&quot;:{&quot;x&quot;:-0.053758097898692944,&quot;y&quot;:0.053758097898692944}},&quot;opacity&quot;:1,&quot;image&quot;:{&quot;url&quot;:&quot;https://res.cloudinary.com/dlcjuc3ej/image/upload/v1526589979/xzvpbfa90ytkr3vlsdhf.svg&quot;,&quot;size&quot;:{&quot;x&quot;:267,&quot;y&quot;:354},&quot;isPremium&quot;:false},&quot;source&quot;:{&quot;id&quot;:&quot;5afde9c5778f080014346a8f&quot;,&quot;type&quot;:&quot;ASSETS&quot;},&quot;pathStyles&quot;:[{&quot;type&quot;:&quot;FILL&quot;,&quot;fillStyle&quot;:&quot;rgb(0,0,0)&quot;}],&quot;isLocked&quot;:false,&quot;parent&quot;:{&quot;type&quot;:&quot;CHILD&quot;,&quot;parentId&quot;:&quot;99e39c58-bdfd-4e0c-ba7b-95c91848518f&quot;,&quot;order&quot;:&quot;03&quot;}},&quot;86b21a23-7a1a-46c3-b476-007445865c7f&quot;:{&quot;type&quot;:&quot;FIGURE_OBJECT&quot;,&quot;id&quot;:&quot;86b21a23-7a1a-46c3-b476-007445865c7f&quot;,&quot;name&quot;:&quot;Tree (coniferous)&quot;,&quot;relativeTransform&quot;:{&quot;translate&quot;:{&quot;x&quot;:110.47203300506807,&quot;y&quot;:45.88838269546904},&quot;rotate&quot;:6.283185307179586,&quot;skewX&quot;:0,&quot;scale&quot;:{&quot;x&quot;:-0.053758097898692944,&quot;y&quot;:0.053758097898692944}},&quot;opacity&quot;:1,&quot;image&quot;:{&quot;url&quot;:&quot;https://res.cloudinary.com/dlcjuc3ej/image/upload/v1526589979/xzvpbfa90ytkr3vlsdhf.svg&quot;,&quot;size&quot;:{&quot;x&quot;:267,&quot;y&quot;:354},&quot;isPremium&quot;:false},&quot;source&quot;:{&quot;id&quot;:&quot;5afde9c5778f080014346a8f&quot;,&quot;type&quot;:&quot;ASSETS&quot;},&quot;pathStyles&quot;:[{&quot;type&quot;:&quot;FILL&quot;,&quot;fillStyle&quot;:&quot;rgb(0,0,0)&quot;}],&quot;isLocked&quot;:false,&quot;parent&quot;:{&quot;type&quot;:&quot;CHILD&quot;,&quot;parentId&quot;:&quot;99e39c58-bdfd-4e0c-ba7b-95c91848518f&quot;,&quot;order&quot;:&quot;04&quot;}},&quot;8fe2d3ab-4885-4bd9-ad8a-9114e21f839d&quot;:{&quot;type&quot;:&quot;FIGURE_OBJECT&quot;,&quot;id&quot;:&quot;8fe2d3ab-4885-4bd9-ad8a-9114e21f839d&quot;,&quot;name&quot;:&quot;Tree (coniferous)&quot;,&quot;relativeTransform&quot;:{&quot;translate&quot;:{&quot;x&quot;:83.54048533961024,&quot;y&quot;:45.88838269546905},&quot;rotate&quot;:6.283185307179586,&quot;skewX&quot;:0,&quot;scale&quot;:{&quot;x&quot;:-0.053758097898692944,&quot;y&quot;:0.053758097898692944}},&quot;opacity&quot;:1,&quot;image&quot;:{&quot;url&quot;:&quot;https://res.cloudinary.com/dlcjuc3ej/image/upload/v1526589979/xzvpbfa90ytkr3vlsdhf.svg&quot;,&quot;size&quot;:{&quot;x&quot;:267,&quot;y&quot;:354},&quot;isPremium&quot;:false},&quot;source&quot;:{&quot;id&quot;:&quot;5afde9c5778f080014346a8f&quot;,&quot;type&quot;:&quot;ASSETS&quot;},&quot;pathStyles&quot;:[{&quot;type&quot;:&quot;FILL&quot;,&quot;fillStyle&quot;:&quot;rgb(0,0,0)&quot;}],&quot;isLocked&quot;:false,&quot;parent&quot;:{&quot;type&quot;:&quot;CHILD&quot;,&quot;parentId&quot;:&quot;99e39c58-bdfd-4e0c-ba7b-95c91848518f&quot;,&quot;order&quot;:&quot;05&quot;}},&quot;6b002253-3b9f-41e6-9f1c-b80a3a5602df&quot;:{&quot;type&quot;:&quot;FIGURE_OBJECT&quot;,&quot;id&quot;:&quot;6b002253-3b9f-41e6-9f1c-b80a3a5602df&quot;,&quot;name&quot;:&quot;Tree (coniferous)&quot;,&quot;relativeTransform&quot;:{&quot;translate&quot;:{&quot;x&quot;:118.67212249397123,&quot;y&quot;:46.64587298158178},&quot;rotate&quot;:6.283185307179586,&quot;skewX&quot;:0,&quot;scale&quot;:{&quot;x&quot;:-0.053758097898692944,&quot;y&quot;:0.053758097898692944}},&quot;opacity&quot;:1,&quot;image&quot;:{&quot;url&quot;:&quot;https://res.cloudinary.com/dlcjuc3ej/image/upload/v1526589979/gwgn3po3kryq6wbdyuot.svg&quot;,&quot;size&quot;:{&quot;x&quot;:267,&quot;y&quot;:354},&quot;isPremium&quot;:false},&quot;source&quot;:{&quot;id&quot;:&quot;5afde9c5778f080014346a8f&quot;,&quot;type&quot;:&quot;ASSETS&quot;},&quot;pathStyles&quot;:[{&quot;type&quot;:&quot;FILL&quot;,&quot;fillStyle&quot;:&quot;rgb(0,0,0)&quot;}],&quot;isLocked&quot;:false,&quot;parent&quot;:{&quot;type&quot;:&quot;CHILD&quot;,&quot;parentId&quot;:&quot;99e39c58-bdfd-4e0c-ba7b-95c91848518f&quot;,&quot;order&quot;:&quot;06&quot;}},&quot;b7e6932a-17b6-43b3-9fe9-22edf7fddd99&quot;:{&quot;type&quot;:&quot;FIGURE_OBJECT&quot;,&quot;id&quot;:&quot;b7e6932a-17b6-43b3-9fe9-22edf7fddd99&quot;,&quot;name&quot;:&quot;Tree (coniferous)&quot;,&quot;relativeTransform&quot;:{&quot;translate&quot;:{&quot;x&quot;:102.85195874926738,&quot;y&quot;:49.2200724647455},&quot;rotate&quot;:6.283185307179586,&quot;skewX&quot;:0,&quot;scale&quot;:{&quot;x&quot;:-0.053758097898692944,&quot;y&quot;:0.053758097898692944}},&quot;opacity&quot;:1,&quot;image&quot;:{&quot;url&quot;:&quot;https://res.cloudinary.com/dlcjuc3ej/image/upload/v1526589979/gwgn3po3kryq6wbdyuot.svg&quot;,&quot;size&quot;:{&quot;x&quot;:267,&quot;y&quot;:354},&quot;isPremium&quot;:false},&quot;source&quot;:{&quot;id&quot;:&quot;5afde9c5778f080014346a8f&quot;,&quot;type&quot;:&quot;ASSETS&quot;},&quot;pathStyles&quot;:[{&quot;type&quot;:&quot;FILL&quot;,&quot;fillStyle&quot;:&quot;rgb(0,0,0)&quot;}],&quot;isLocked&quot;:false,&quot;parent&quot;:{&quot;type&quot;:&quot;CHILD&quot;,&quot;parentId&quot;:&quot;99e39c58-bdfd-4e0c-ba7b-95c91848518f&quot;,&quot;order&quot;:&quot;07&quot;}},&quot;91f2a2ea-3017-4ab2-a27f-3199f716b12c&quot;:{&quot;type&quot;:&quot;FIGURE_OBJECT&quot;,&quot;id&quot;:&quot;91f2a2ea-3017-4ab2-a27f-3199f716b12c&quot;,&quot;name&quot;:&quot;Tree (coniferous)&quot;,&quot;relativeTransform&quot;:{&quot;translate&quot;:{&quot;x&quot;:88.49853946975898,&quot;y&quot;:49.2200724647455},&quot;rotate&quot;:6.283185307179586,&quot;skewX&quot;:0,&quot;scale&quot;:{&quot;x&quot;:-0.053758097898692944,&quot;y&quot;:0.053758097898692944}},&quot;opacity&quot;:1,&quot;image&quot;:{&quot;url&quot;:&quot;https://res.cloudinary.com/dlcjuc3ej/image/upload/v1526589979/gwgn3po3kryq6wbdyuot.svg&quot;,&quot;size&quot;:{&quot;x&quot;:267,&quot;y&quot;:354},&quot;isPremium&quot;:false},&quot;source&quot;:{&quot;id&quot;:&quot;5afde9c5778f080014346a8f&quot;,&quot;type&quot;:&quot;ASSETS&quot;},&quot;pathStyles&quot;:[{&quot;type&quot;:&quot;FILL&quot;,&quot;fillStyle&quot;:&quot;rgb(0,0,0)&quot;}],&quot;isLocked&quot;:false,&quot;parent&quot;:{&quot;type&quot;:&quot;CHILD&quot;,&quot;parentId&quot;:&quot;99e39c58-bdfd-4e0c-ba7b-95c91848518f&quot;,&quot;order&quot;:&quot;08&quot;}},&quot;fe9da1c2-5b03-4a3b-a412-e064df3bb012&quot;:{&quot;type&quot;:&quot;FIGURE_OBJECT&quot;,&quot;id&quot;:&quot;fe9da1c2-5b03-4a3b-a412-e064df3bb012&quot;,&quot;name&quot;:&quot;Tree (coniferous)&quot;,&quot;relativeTransform&quot;:{&quot;translate&quot;:{&quot;x&quot;:74.1451201902506,&quot;y&quot;:49.22007246474551},&quot;rotate&quot;:6.283185307179586,&quot;skewX&quot;:0,&quot;scale&quot;:{&quot;x&quot;:-0.053758097898692944,&quot;y&quot;:0.053758097898692944}},&quot;opacity&quot;:1,&quot;image&quot;:{&quot;url&quot;:&quot;https://res.cloudinary.com/dlcjuc3ej/image/upload/v1526589979/gwgn3po3kryq6wbdyuot.svg&quot;,&quot;size&quot;:{&quot;x&quot;:267,&quot;y&quot;:354},&quot;isPremium&quot;:false},&quot;source&quot;:{&quot;id&quot;:&quot;5afde9c5778f080014346a8f&quot;,&quot;type&quot;:&quot;ASSETS&quot;},&quot;pathStyles&quot;:[{&quot;type&quot;:&quot;FILL&quot;,&quot;fillStyle&quot;:&quot;rgb(0,0,0)&quot;}],&quot;isLocked&quot;:false,&quot;parent&quot;:{&quot;type&quot;:&quot;CHILD&quot;,&quot;parentId&quot;:&quot;99e39c58-bdfd-4e0c-ba7b-95c91848518f&quot;,&quot;order&quot;:&quot;09&quot;}},&quot;67cc7ab7-23f3-43b4-a2ed-eaaad39cc522&quot;:{&quot;type&quot;:&quot;FIGURE_OBJECT&quot;,&quot;id&quot;:&quot;67cc7ab7-23f3-43b4-a2ed-eaaad39cc522&quot;,&quot;name&quot;:&quot;Generic tree&quot;,&quot;relativeTransform&quot;:{&quot;translate&quot;:{&quot;x&quot;:103.13019059790363,&quot;y&quot;:45.892938530797565},&quot;rotate&quot;:6.283185307179586,&quot;skewX&quot;:0,&quot;scale&quot;:{&quot;x&quot;:-0.06764108929685288,&quot;y&quot;:0.06764108929685288}},&quot;opacity&quot;:1,&quot;image&quot;:{&quot;url&quot;:&quot;https://icons.biorender.com/biorender/5e626813356b4100287b8dec/generic-tree.png&quot;,&quot;fallbackUrl&quot;:&quot;https://res.cloudinary.com/dlcjuc3ej/image/upload/v1583507472/a4u7anhno8ykf76lh0wy.svg#/keystone/api/icons/5e626813356b4100287b8dec/generic-tree.svg&quot;,&quot;size&quot;:{&quot;x&quot;:354,&quot;y&quot;:438},&quot;isPremium&quot;:false,&quot;isPacked&quot;:true},&quot;source&quot;:{&quot;id&quot;:&quot;5e610f85e0d87000286f7df6&quot;,&quot;type&quot;:&quot;ASSETS&quot;},&quot;pathStyles&quot;:[{&quot;type&quot;:&quot;FILL&quot;,&quot;fillStyle&quot;:&quot;rgb(0,0,0)&quot;}],&quot;isLocked&quot;:false,&quot;parent&quot;:{&quot;type&quot;:&quot;CHILD&quot;,&quot;parentId&quot;:&quot;99e39c58-bdfd-4e0c-ba7b-95c91848518f&quot;,&quot;order&quot;:&quot;1&quot;}},&quot;44cdb097-f484-4215-a638-345fe5ef2ad7&quot;:{&quot;type&quot;:&quot;FIGURE_OBJECT&quot;,&quot;id&quot;:&quot;44cdb097-f484-4215-a638-345fe5ef2ad7&quot;,&quot;name&quot;:&quot;Generic tree&quot;,&quot;relativeTransform&quot;:{&quot;translate&quot;:{&quot;x&quot;:69.79490713781279,&quot;y&quot;:43.722110938013174},&quot;rotate&quot;:0,&quot;skewX&quot;:0,&quot;scale&quot;:{&quot;x&quot;:0.07246665717523257,&quot;y&quot;:0.07246665717523257}},&quot;opacity&quot;:1,&quot;image&quot;:{&quot;url&quot;:&quot;https://icons.biorender.com/biorender/5e626813356b4100287b8dec/generic-tree.png&quot;,&quot;fallbackUrl&quot;:&quot;https://res.cloudinary.com/dlcjuc3ej/image/upload/v1583507472/a4u7anhno8ykf76lh0wy.svg#/keystone/api/icons/5e626813356b4100287b8dec/generic-tree.svg&quot;,&quot;size&quot;:{&quot;x&quot;:354,&quot;y&quot;:438},&quot;isPremium&quot;:false,&quot;isPacked&quot;:true},&quot;source&quot;:{&quot;id&quot;:&quot;5e610f85e0d87000286f7df6&quot;,&quot;type&quot;:&quot;ASSETS&quot;},&quot;pathStyles&quot;:[{&quot;type&quot;:&quot;FILL&quot;,&quot;fillStyle&quot;:&quot;rgb(0,0,0)&quot;}],&quot;isLocked&quot;:false,&quot;parent&quot;:{&quot;type&quot;:&quot;CHILD&quot;,&quot;parentId&quot;:&quot;99e39c58-bdfd-4e0c-ba7b-95c91848518f&quot;,&quot;order&quot;:&quot;15&quot;}},&quot;0d436bd4-8f20-4bed-a3fd-54907f881902&quot;:{&quot;type&quot;:&quot;FIGURE_OBJECT&quot;,&quot;id&quot;:&quot;0d436bd4-8f20-4bed-a3fd-54907f881902&quot;,&quot;name&quot;:&quot;Tree (deciduous)&quot;,&quot;relativeTransform&quot;:{&quot;translate&quot;:{&quot;x&quot;:119.05796731109534,&quot;y&quot;:46.69728393689822},&quot;rotate&quot;:0,&quot;skewX&quot;:0,&quot;scale&quot;:{&quot;x&quot;:0.06801179571584558,&quot;y&quot;:0.06801179571584558}},&quot;opacity&quot;:1,&quot;image&quot;:{&quot;url&quot;:&quot;https://icons.biorender.com/biorender/5b16f869dbacdb00146f357e/tree-deciduous.png&quot;,&quot;fallbackUrl&quot;:&quot;https://res.cloudinary.com/dlcjuc3ej/image/upload/v1528232038/cho5pbjul8lyqh73uubg.svg#/keystone/api/icons/5b16f869dbacdb00146f357e/tree-deciduous.svg&quot;,&quot;size&quot;:{&quot;x&quot;:288,&quot;y&quot;:354},&quot;isPremium&quot;:false,&quot;isPacked&quot;:true},&quot;source&quot;:{&quot;id&quot;:&quot;5a5cceb14c65870014a03135&quot;,&quot;type&quot;:&quot;ASSETS&quot;},&quot;pathStyles&quot;:[{&quot;type&quot;:&quot;FILL&quot;,&quot;fillStyle&quot;:&quot;rgb(0,0,0)&quot;}],&quot;isLocked&quot;:false,&quot;parent&quot;:{&quot;type&quot;:&quot;CHILD&quot;,&quot;parentId&quot;:&quot;99e39c58-bdfd-4e0c-ba7b-95c91848518f&quot;,&quot;order&quot;:&quot;2&quot;}},&quot;35999362-64ed-4cd8-8541-cb650bd1545d&quot;:{&quot;type&quot;:&quot;FIGURE_OBJECT&quot;,&quot;id&quot;:&quot;35999362-64ed-4cd8-8541-cb650bd1545d&quot;,&quot;name&quot;:&quot;Tree (deciduous)&quot;,&quot;relativeTransform&quot;:{&quot;translate&quot;:{&quot;x&quot;:60.15545000427969,&quot;y&quot;:48.411231695394605},&quot;rotate&quot;:6.283185307179586,&quot;skewX&quot;:0,&quot;scale&quot;:{&quot;x&quot;:-0.06801179571584558,&quot;y&quot;:0.06801179571584558}},&quot;opacity&quot;:1,&quot;image&quot;:{&quot;url&quot;:&quot;https://icons.biorender.com/biorender/5b16f869dbacdb00146f357e/tree-deciduous.png&quot;,&quot;fallbackUrl&quot;:&quot;https://res.cloudinary.com/dlcjuc3ej/image/upload/v1528232038/cho5pbjul8lyqh73uubg.svg#/keystone/api/icons/5b16f869dbacdb00146f357e/tree-deciduous.svg&quot;,&quot;size&quot;:{&quot;x&quot;:288,&quot;y&quot;:354},&quot;isPremium&quot;:false,&quot;isPacked&quot;:true},&quot;source&quot;:{&quot;id&quot;:&quot;5a5cceb14c65870014a03135&quot;,&quot;type&quot;:&quot;ASSETS&quot;},&quot;pathStyles&quot;:[{&quot;type&quot;:&quot;FILL&quot;,&quot;fillStyle&quot;:&quot;rgb(0,0,0)&quot;}],&quot;isLocked&quot;:false,&quot;parent&quot;:{&quot;type&quot;:&quot;CHILD&quot;,&quot;parentId&quot;:&quot;99e39c58-bdfd-4e0c-ba7b-95c91848518f&quot;,&quot;order&quot;:&quot;22&quot;}},&quot;75937bc5-60a3-41ab-bfb4-babf5c77cc77&quot;:{&quot;type&quot;:&quot;FIGURE_OBJECT&quot;,&quot;id&quot;:&quot;75937bc5-60a3-41ab-bfb4-babf5c77cc77&quot;,&quot;name&quot;:&quot;Tree (deciduous)&quot;,&quot;relativeTransform&quot;:{&quot;translate&quot;:{&quot;x&quot;:84.36276768553324,&quot;y&quot;:43.72212933724416},&quot;rotate&quot;:0,&quot;skewX&quot;:0,&quot;scale&quot;:{&quot;x&quot;:0.06801179571584558,&quot;y&quot;:0.06801179571584558}},&quot;opacity&quot;:1,&quot;image&quot;:{&quot;url&quot;:&quot;https://icons.biorender.com/biorender/5b16f869dbacdb00146f357e/tree-deciduous.png&quot;,&quot;fallbackUrl&quot;:&quot;https://res.cloudinary.com/dlcjuc3ej/image/upload/v1528232038/cho5pbjul8lyqh73uubg.svg#/keystone/api/icons/5b16f869dbacdb00146f357e/tree-deciduous.svg&quot;,&quot;size&quot;:{&quot;x&quot;:288,&quot;y&quot;:354},&quot;isPremium&quot;:false,&quot;isPacked&quot;:true},&quot;source&quot;:{&quot;id&quot;:&quot;5a5cceb14c65870014a03135&quot;,&quot;type&quot;:&quot;ASSETS&quot;},&quot;pathStyles&quot;:[{&quot;type&quot;:&quot;FILL&quot;,&quot;fillStyle&quot;:&quot;rgb(0,0,0)&quot;}],&quot;isLocked&quot;:false,&quot;parent&quot;:{&quot;type&quot;:&quot;CHILD&quot;,&quot;parentId&quot;:&quot;99e39c58-bdfd-4e0c-ba7b-95c91848518f&quot;,&quot;order&quot;:&quot;25&quot;}},&quot;2f2ffc3e-dca0-4ecb-84f3-dad1a98ee0d3&quot;:{&quot;type&quot;:&quot;FIGURE_OBJECT&quot;,&quot;id&quot;:&quot;2f2ffc3e-dca0-4ecb-84f3-dad1a98ee0d3&quot;,&quot;name&quot;:&quot;Tree (coniferous)&quot;,&quot;relativeTransform&quot;:{&quot;translate&quot;:{&quot;x&quot;:90.8425488910876,&quot;y&quot;:50.344877918948534},&quot;rotate&quot;:6.283185307179586,&quot;skewX&quot;:8.495258730669699e-32,&quot;scale&quot;:{&quot;x&quot;:-0.06733594129391064,&quot;y&quot;:0.06733594129391059}},&quot;opacity&quot;:1,&quot;image&quot;:{&quot;url&quot;:&quot;https://res.cloudinary.com/dlcjuc3ej/image/upload/v1526589979/xzvpbfa90ytkr3vlsdhf.svg&quot;,&quot;size&quot;:{&quot;x&quot;:267,&quot;y&quot;:354},&quot;isPremium&quot;:false},&quot;source&quot;:{&quot;id&quot;:&quot;5afde9c5778f080014346a8f&quot;,&quot;type&quot;:&quot;ASSETS&quot;},&quot;pathStyles&quot;:[{&quot;type&quot;:&quot;FILL&quot;,&quot;fillStyle&quot;:&quot;rgb(0,0,0)&quot;}],&quot;isLocked&quot;:false,&quot;parent&quot;:{&quot;type&quot;:&quot;CHILD&quot;,&quot;parentId&quot;:&quot;99e39c58-bdfd-4e0c-ba7b-95c91848518f&quot;,&quot;order&quot;:&quot;3&quot;}},&quot;3370c89e-6af3-496b-9c4c-8ca2cf1b72a6&quot;:{&quot;type&quot;:&quot;FIGURE_OBJECT&quot;,&quot;id&quot;:&quot;3370c89e-6af3-496b-9c4c-8ca2cf1b72a6&quot;,&quot;name&quot;:&quot;Tree (coniferous)&quot;,&quot;relativeTransform&quot;:{&quot;translate&quot;:{&quot;x&quot;:64.5109786878218,&quot;y&quot;:51.77607383322839},&quot;rotate&quot;:6.283185307179586,&quot;skewX&quot;:-5.486252301626351e-32,&quot;scale&quot;:{&quot;x&quot;:-0.059249181451583,&quot;y&quot;:0.059249181451582936}},&quot;opacity&quot;:1,&quot;image&quot;:{&quot;url&quot;:&quot;https://res.cloudinary.com/dlcjuc3ej/image/upload/v1526589979/gwgn3po3kryq6wbdyuot.svg&quot;,&quot;size&quot;:{&quot;x&quot;:267,&quot;y&quot;:354},&quot;isPremium&quot;:false},&quot;source&quot;:{&quot;id&quot;:&quot;5afde9c5778f080014346a8f&quot;,&quot;type&quot;:&quot;ASSETS&quot;},&quot;pathStyles&quot;:[{&quot;type&quot;:&quot;FILL&quot;,&quot;fillStyle&quot;:&quot;rgb(0,0,0)&quot;}],&quot;isLocked&quot;:false,&quot;parent&quot;:{&quot;type&quot;:&quot;CHILD&quot;,&quot;parentId&quot;:&quot;99e39c58-bdfd-4e0c-ba7b-95c91848518f&quot;,&quot;order&quot;:&quot;4&quot;}},&quot;f372df7f-3437-4a7e-9995-5e9b96523ef1&quot;:{&quot;type&quot;:&quot;FIGURE_OBJECT&quot;,&quot;id&quot;:&quot;f372df7f-3437-4a7e-9995-5e9b96523ef1&quot;,&quot;name&quot;:&quot;Tree (coniferous, withering)&quot;,&quot;relativeTransform&quot;:{&quot;translate&quot;:{&quot;x&quot;:0.827924844325141,&quot;y&quot;:45.63379345593619},&quot;rotate&quot;:0,&quot;skewX&quot;:0,&quot;scale&quot;:{&quot;x&quot;:0.1095342265776841,&quot;y&quot;:0.1095342265776841}},&quot;opacity&quot;:1,&quot;image&quot;:{&quot;url&quot;:&quot;https://icons.biorender.com/biorender/5b315525b3adf00014fb17b9/20180625204948/image/tree-coniferous-withering.png&quot;,&quot;fallbackUrl&quot;:&quot;https://res.cloudinary.com/dlcjuc3ej/image/upload/v1529959788/xatm1yi6binjmb8mlxux.svg#/keystone/api/icons/5b315525b3adf00014fb17b9/20180625204948/image/tree-coniferous-withering.svg&quot;,&quot;size&quot;:{&quot;x&quot;:135,&quot;y&quot;:320},&quot;isPremium&quot;:false,&quot;isPacked&quot;:true},&quot;source&quot;:{&quot;id&quot;:&quot;5b315525b3adf00014fb17b9&quot;,&quot;type&quot;:&quot;ASSETS&quot;},&quot;pathStyles&quot;:[{&quot;type&quot;:&quot;FILL&quot;,&quot;fillStyle&quot;:&quot;rgb(0,0,0)&quot;}],&quot;isLocked&quot;:false,&quot;parent&quot;:{&quot;type&quot;:&quot;CHILD&quot;,&quot;parentId&quot;:&quot;99e39c58-bdfd-4e0c-ba7b-95c91848518f&quot;,&quot;order&quot;:&quot;5&quot;}},&quot;a294a934-3402-44e2-9eea-0700c9bdccf9&quot;:{&quot;type&quot;:&quot;FIGURE_OBJECT&quot;,&quot;id&quot;:&quot;a294a934-3402-44e2-9eea-0700c9bdccf9&quot;,&quot;name&quot;:&quot;Tree (coniferous)&quot;,&quot;relativeTransform&quot;:{&quot;translate&quot;:{&quot;x&quot;:15.096072567172545,&quot;y&quot;:44.124764121413996},&quot;rotate&quot;:0,&quot;skewX&quot;:0,&quot;scale&quot;:{&quot;x&quot;:0.053758097898692944,&quot;y&quot;:0.053758097898692944}},&quot;opacity&quot;:1,&quot;image&quot;:{&quot;url&quot;:&quot;https://res.cloudinary.com/dlcjuc3ej/image/upload/v1526589979/xzvpbfa90ytkr3vlsdhf.svg&quot;,&quot;size&quot;:{&quot;x&quot;:267,&quot;y&quot;:354},&quot;isPremium&quot;:false},&quot;source&quot;:{&quot;id&quot;:&quot;5afde9c5778f080014346a8f&quot;,&quot;type&quot;:&quot;ASSETS&quot;},&quot;pathStyles&quot;:[{&quot;type&quot;:&quot;FILL&quot;,&quot;fillStyle&quot;:&quot;rgb(0,0,0)&quot;}],&quot;isLocked&quot;:false,&quot;parent&quot;:{&quot;type&quot;:&quot;CHILD&quot;,&quot;parentId&quot;:&quot;99e39c58-bdfd-4e0c-ba7b-95c91848518f&quot;,&quot;order&quot;:&quot;505&quot;}},&quot;381232aa-a1f7-4f00-8bc9-0f8b0c017005&quot;:{&quot;type&quot;:&quot;FIGURE_OBJECT&quot;,&quot;id&quot;:&quot;381232aa-a1f7-4f00-8bc9-0f8b0c017005&quot;,&quot;name&quot;:&quot;Tree (coniferous)&quot;,&quot;relativeTransform&quot;:{&quot;translate&quot;:{&quot;x&quot;:0.7426340883987091,&quot;y&quot;:44.12470136390374},&quot;rotate&quot;:0,&quot;skewX&quot;:0,&quot;scale&quot;:{&quot;x&quot;:0.053758097898692944,&quot;y&quot;:0.053758097898692944}},&quot;opacity&quot;:1,&quot;image&quot;:{&quot;url&quot;:&quot;https://res.cloudinary.com/dlcjuc3ej/image/upload/v1526589979/xzvpbfa90ytkr3vlsdhf.svg&quot;,&quot;size&quot;:{&quot;x&quot;:267,&quot;y&quot;:354},&quot;isPremium&quot;:false},&quot;source&quot;:{&quot;id&quot;:&quot;5afde9c5778f080014346a8f&quot;,&quot;type&quot;:&quot;ASSETS&quot;},&quot;pathStyles&quot;:[{&quot;type&quot;:&quot;FILL&quot;,&quot;fillStyle&quot;:&quot;rgb(0,0,0)&quot;}],&quot;isLocked&quot;:false,&quot;parent&quot;:{&quot;type&quot;:&quot;CHILD&quot;,&quot;parentId&quot;:&quot;99e39c58-bdfd-4e0c-ba7b-95c91848518f&quot;,&quot;order&quot;:&quot;51&quot;}},&quot;efda0b0d-fbd9-4c14-a091-0f17fada931a&quot;:{&quot;type&quot;:&quot;FIGURE_OBJECT&quot;,&quot;id&quot;:&quot;efda0b0d-fbd9-4c14-a091-0f17fada931a&quot;,&quot;name&quot;:&quot;Tree (coniferous)&quot;,&quot;relativeTransform&quot;:{&quot;translate&quot;:{&quot;x&quot;:27.674181753856544,&quot;y&quot;:44.12470136390374},&quot;rotate&quot;:0,&quot;skewX&quot;:0,&quot;scale&quot;:{&quot;x&quot;:0.053758097898692944,&quot;y&quot;:0.053758097898692944}},&quot;opacity&quot;:1,&quot;image&quot;:{&quot;url&quot;:&quot;https://res.cloudinary.com/dlcjuc3ej/image/upload/v1526589979/xzvpbfa90ytkr3vlsdhf.svg&quot;,&quot;size&quot;:{&quot;x&quot;:267,&quot;y&quot;:354},&quot;isPremium&quot;:false},&quot;source&quot;:{&quot;id&quot;:&quot;5afde9c5778f080014346a8f&quot;,&quot;type&quot;:&quot;ASSETS&quot;},&quot;pathStyles&quot;:[{&quot;type&quot;:&quot;FILL&quot;,&quot;fillStyle&quot;:&quot;rgb(0,0,0)&quot;}],&quot;isLocked&quot;:false,&quot;parent&quot;:{&quot;type&quot;:&quot;CHILD&quot;,&quot;parentId&quot;:&quot;99e39c58-bdfd-4e0c-ba7b-95c91848518f&quot;,&quot;order&quot;:&quot;515&quot;}},&quot;98616e66-3898-4054-9f93-91e271dff325&quot;:{&quot;type&quot;:&quot;FIGURE_OBJECT&quot;,&quot;id&quot;:&quot;98616e66-3898-4054-9f93-91e271dff325&quot;,&quot;name&quot;:&quot;Tree (coniferous)&quot;,&quot;relativeTransform&quot;:{&quot;translate&quot;:{&quot;x&quot;:-7.457455400504453,&quot;y&quot;:44.88219165001649},&quot;rotate&quot;:0,&quot;skewX&quot;:0,&quot;scale&quot;:{&quot;x&quot;:0.053758097898692944,&quot;y&quot;:0.053758097898692944}},&quot;opacity&quot;:1,&quot;image&quot;:{&quot;url&quot;:&quot;https://res.cloudinary.com/dlcjuc3ej/image/upload/v1526589979/gwgn3po3kryq6wbdyuot.svg&quot;,&quot;size&quot;:{&quot;x&quot;:267,&quot;y&quot;:354},&quot;isPremium&quot;:false},&quot;source&quot;:{&quot;id&quot;:&quot;5afde9c5778f080014346a8f&quot;,&quot;type&quot;:&quot;ASSETS&quot;},&quot;pathStyles&quot;:[{&quot;type&quot;:&quot;FILL&quot;,&quot;fillStyle&quot;:&quot;rgb(0,0,0)&quot;}],&quot;isLocked&quot;:false,&quot;parent&quot;:{&quot;type&quot;:&quot;CHILD&quot;,&quot;parentId&quot;:&quot;99e39c58-bdfd-4e0c-ba7b-95c91848518f&quot;,&quot;order&quot;:&quot;52&quot;}},&quot;f20970f1-f164-4c8a-83e1-348216d362d5&quot;:{&quot;type&quot;:&quot;FIGURE_OBJECT&quot;,&quot;id&quot;:&quot;f20970f1-f164-4c8a-83e1-348216d362d5&quot;,&quot;name&quot;:&quot;Tree (coniferous)&quot;,&quot;relativeTransform&quot;:{&quot;translate&quot;:{&quot;x&quot;:8.362708344199397,&quot;y&quot;:47.456391133180205},&quot;rotate&quot;:0,&quot;skewX&quot;:0,&quot;scale&quot;:{&quot;x&quot;:0.053758097898692944,&quot;y&quot;:0.053758097898692944}},&quot;opacity&quot;:1,&quot;image&quot;:{&quot;url&quot;:&quot;https://res.cloudinary.com/dlcjuc3ej/image/upload/v1526589979/gwgn3po3kryq6wbdyuot.svg&quot;,&quot;size&quot;:{&quot;x&quot;:267,&quot;y&quot;:354},&quot;isPremium&quot;:false},&quot;source&quot;:{&quot;id&quot;:&quot;5afde9c5778f080014346a8f&quot;,&quot;type&quot;:&quot;ASSETS&quot;},&quot;pathStyles&quot;:[{&quot;type&quot;:&quot;FILL&quot;,&quot;fillStyle&quot;:&quot;rgb(0,0,0)&quot;}],&quot;isLocked&quot;:false,&quot;parent&quot;:{&quot;type&quot;:&quot;CHILD&quot;,&quot;parentId&quot;:&quot;99e39c58-bdfd-4e0c-ba7b-95c91848518f&quot;,&quot;order&quot;:&quot;525&quot;}},&quot;c680e787-854b-402e-94b0-4f4e77c80389&quot;:{&quot;type&quot;:&quot;FIGURE_OBJECT&quot;,&quot;id&quot;:&quot;c680e787-854b-402e-94b0-4f4e77c80389&quot;,&quot;name&quot;:&quot;Tree (coniferous)&quot;,&quot;relativeTransform&quot;:{&quot;translate&quot;:{&quot;x&quot;:22.71612762370779,&quot;y&quot;:47.456391133180205},&quot;rotate&quot;:0,&quot;skewX&quot;:0,&quot;scale&quot;:{&quot;x&quot;:0.053758097898692944,&quot;y&quot;:0.053758097898692944}},&quot;opacity&quot;:1,&quot;image&quot;:{&quot;url&quot;:&quot;https://res.cloudinary.com/dlcjuc3ej/image/upload/v1526589979/gwgn3po3kryq6wbdyuot.svg&quot;,&quot;size&quot;:{&quot;x&quot;:267,&quot;y&quot;:354},&quot;isPremium&quot;:false},&quot;source&quot;:{&quot;id&quot;:&quot;5afde9c5778f080014346a8f&quot;,&quot;type&quot;:&quot;ASSETS&quot;},&quot;pathStyles&quot;:[{&quot;type&quot;:&quot;FILL&quot;,&quot;fillStyle&quot;:&quot;rgb(0,0,0)&quot;}],&quot;isLocked&quot;:false,&quot;parent&quot;:{&quot;type&quot;:&quot;CHILD&quot;,&quot;parentId&quot;:&quot;99e39c58-bdfd-4e0c-ba7b-95c91848518f&quot;,&quot;order&quot;:&quot;53&quot;}},&quot;d0807a13-0754-4863-812b-ef6b3917ca09&quot;:{&quot;type&quot;:&quot;FIGURE_OBJECT&quot;,&quot;id&quot;:&quot;d0807a13-0754-4863-812b-ef6b3917ca09&quot;,&quot;name&quot;:&quot;Tree (coniferous)&quot;,&quot;relativeTransform&quot;:{&quot;translate&quot;:{&quot;x&quot;:37.06954690321619,&quot;y&quot;:47.456391133180205},&quot;rotate&quot;:0,&quot;skewX&quot;:0,&quot;scale&quot;:{&quot;x&quot;:0.053758097898692944,&quot;y&quot;:0.053758097898692944}},&quot;opacity&quot;:1,&quot;image&quot;:{&quot;url&quot;:&quot;https://res.cloudinary.com/dlcjuc3ej/image/upload/v1526589979/gwgn3po3kryq6wbdyuot.svg&quot;,&quot;size&quot;:{&quot;x&quot;:267,&quot;y&quot;:354},&quot;isPremium&quot;:false},&quot;source&quot;:{&quot;id&quot;:&quot;5afde9c5778f080014346a8f&quot;,&quot;type&quot;:&quot;ASSETS&quot;},&quot;pathStyles&quot;:[{&quot;type&quot;:&quot;FILL&quot;,&quot;fillStyle&quot;:&quot;rgb(0,0,0)&quot;}],&quot;isLocked&quot;:false,&quot;parent&quot;:{&quot;type&quot;:&quot;CHILD&quot;,&quot;parentId&quot;:&quot;99e39c58-bdfd-4e0c-ba7b-95c91848518f&quot;,&quot;order&quot;:&quot;54&quot;}},&quot;5ee5fb18-47ee-4f61-b9e0-0f37474cae68&quot;:{&quot;type&quot;:&quot;FIGURE_OBJECT&quot;,&quot;id&quot;:&quot;5ee5fb18-47ee-4f61-b9e0-0f37474cae68&quot;,&quot;name&quot;:&quot;Generic tree&quot;,&quot;relativeTransform&quot;:{&quot;translate&quot;:{&quot;x&quot;:8.084476495563132,&quot;y&quot;:44.12925719923223},&quot;rotate&quot;:0,&quot;skewX&quot;:0,&quot;scale&quot;:{&quot;x&quot;:0.06764108929685288,&quot;y&quot;:0.06764108929685288}},&quot;opacity&quot;:1,&quot;image&quot;:{&quot;url&quot;:&quot;https://icons.biorender.com/biorender/5e626813356b4100287b8dec/generic-tree.png&quot;,&quot;fallbackUrl&quot;:&quot;https://res.cloudinary.com/dlcjuc3ej/image/upload/v1583507472/a4u7anhno8ykf76lh0wy.svg#/keystone/api/icons/5e626813356b4100287b8dec/generic-tree.svg&quot;,&quot;size&quot;:{&quot;x&quot;:354,&quot;y&quot;:438},&quot;isPremium&quot;:false,&quot;isPacked&quot;:true},&quot;source&quot;:{&quot;id&quot;:&quot;5e610f85e0d87000286f7df6&quot;,&quot;type&quot;:&quot;ASSETS&quot;},&quot;pathStyles&quot;:[{&quot;type&quot;:&quot;FILL&quot;,&quot;fillStyle&quot;:&quot;rgb(0,0,0)&quot;}],&quot;isLocked&quot;:false,&quot;parent&quot;:{&quot;type&quot;:&quot;CHILD&quot;,&quot;parentId&quot;:&quot;99e39c58-bdfd-4e0c-ba7b-95c91848518f&quot;,&quot;order&quot;:&quot;55&quot;}},&quot;cfd235e2-4bee-4cbd-8df0-eea7cd693340&quot;:{&quot;type&quot;:&quot;FIGURE_OBJECT&quot;,&quot;id&quot;:&quot;cfd235e2-4bee-4cbd-8df0-eea7cd693340&quot;,&quot;name&quot;:&quot;Generic tree&quot;,&quot;relativeTransform&quot;:{&quot;translate&quot;:{&quot;x&quot;:41.41975995565399,&quot;y&quot;:41.95842960644784},&quot;rotate&quot;:6.283185307179586,&quot;skewX&quot;:0,&quot;scale&quot;:{&quot;x&quot;:-0.07246665717523257,&quot;y&quot;:0.07246665717523257}},&quot;opacity&quot;:1,&quot;image&quot;:{&quot;url&quot;:&quot;https://icons.biorender.com/biorender/5e626813356b4100287b8dec/generic-tree.png&quot;,&quot;fallbackUrl&quot;:&quot;https://res.cloudinary.com/dlcjuc3ej/image/upload/v1583507472/a4u7anhno8ykf76lh0wy.svg#/keystone/api/icons/5e626813356b4100287b8dec/generic-tree.svg&quot;,&quot;size&quot;:{&quot;x&quot;:354,&quot;y&quot;:438},&quot;isPremium&quot;:false,&quot;isPacked&quot;:true},&quot;source&quot;:{&quot;id&quot;:&quot;5e610f85e0d87000286f7df6&quot;,&quot;type&quot;:&quot;ASSETS&quot;},&quot;pathStyles&quot;:[{&quot;type&quot;:&quot;FILL&quot;,&quot;fillStyle&quot;:&quot;rgb(0,0,0)&quot;}],&quot;isLocked&quot;:false,&quot;parent&quot;:{&quot;type&quot;:&quot;CHILD&quot;,&quot;parentId&quot;:&quot;99e39c58-bdfd-4e0c-ba7b-95c91848518f&quot;,&quot;order&quot;:&quot;6&quot;}},&quot;877a2d7a-b4f3-4925-a762-128662214398&quot;:{&quot;type&quot;:&quot;FIGURE_OBJECT&quot;,&quot;id&quot;:&quot;877a2d7a-b4f3-4925-a762-128662214398&quot;,&quot;name&quot;:&quot;Tree (deciduous)&quot;,&quot;relativeTransform&quot;:{&quot;translate&quot;:{&quot;x&quot;:-7.843300217628647,&quot;y&quot;:44.933602605332915},&quot;rotate&quot;:6.283185307179586,&quot;skewX&quot;:0,&quot;scale&quot;:{&quot;x&quot;:-0.06801179571584558,&quot;y&quot;:0.06801179571584558}},&quot;opacity&quot;:1,&quot;image&quot;:{&quot;url&quot;:&quot;https://icons.biorender.com/biorender/5b16f869dbacdb00146f357e/tree-deciduous.png&quot;,&quot;fallbackUrl&quot;:&quot;https://res.cloudinary.com/dlcjuc3ej/image/upload/v1528232038/cho5pbjul8lyqh73uubg.svg#/keystone/api/icons/5b16f869dbacdb00146f357e/tree-deciduous.svg&quot;,&quot;size&quot;:{&quot;x&quot;:288,&quot;y&quot;:354},&quot;isPremium&quot;:false,&quot;isPacked&quot;:true},&quot;source&quot;:{&quot;id&quot;:&quot;5a5cceb14c65870014a03135&quot;,&quot;type&quot;:&quot;ASSETS&quot;},&quot;pathStyles&quot;:[{&quot;type&quot;:&quot;FILL&quot;,&quot;fillStyle&quot;:&quot;rgb(0,0,0)&quot;}],&quot;isLocked&quot;:false,&quot;parent&quot;:{&quot;type&quot;:&quot;CHILD&quot;,&quot;parentId&quot;:&quot;99e39c58-bdfd-4e0c-ba7b-95c91848518f&quot;,&quot;order&quot;:&quot;65&quot;}},&quot;facdf173-337b-451c-9c55-86e0622f582f&quot;:{&quot;type&quot;:&quot;FIGURE_OBJECT&quot;,&quot;id&quot;:&quot;facdf173-337b-451c-9c55-86e0622f582f&quot;,&quot;name&quot;:&quot;Tree (deciduous)&quot;,&quot;relativeTransform&quot;:{&quot;translate&quot;:{&quot;x&quot;:51.05921708918709,&quot;y&quot;:46.64755036382932},&quot;rotate&quot;:0,&quot;skewX&quot;:0,&quot;scale&quot;:{&quot;x&quot;:0.06801179571584558,&quot;y&quot;:0.06801179571584558}},&quot;opacity&quot;:1,&quot;image&quot;:{&quot;url&quot;:&quot;https://icons.biorender.com/biorender/5b16f869dbacdb00146f357e/tree-deciduous.png&quot;,&quot;fallbackUrl&quot;:&quot;https://res.cloudinary.com/dlcjuc3ej/image/upload/v1528232038/cho5pbjul8lyqh73uubg.svg#/keystone/api/icons/5b16f869dbacdb00146f357e/tree-deciduous.svg&quot;,&quot;size&quot;:{&quot;x&quot;:288,&quot;y&quot;:354},&quot;isPremium&quot;:false,&quot;isPacked&quot;:true},&quot;source&quot;:{&quot;id&quot;:&quot;5a5cceb14c65870014a03135&quot;,&quot;type&quot;:&quot;ASSETS&quot;},&quot;pathStyles&quot;:[{&quot;type&quot;:&quot;FILL&quot;,&quot;fillStyle&quot;:&quot;rgb(0,0,0)&quot;}],&quot;isLocked&quot;:false,&quot;parent&quot;:{&quot;type&quot;:&quot;CHILD&quot;,&quot;parentId&quot;:&quot;99e39c58-bdfd-4e0c-ba7b-95c91848518f&quot;,&quot;order&quot;:&quot;7&quot;}},&quot;c6719ee6-4881-4070-b355-a5f1ecce12af&quot;:{&quot;type&quot;:&quot;FIGURE_OBJECT&quot;,&quot;id&quot;:&quot;c6719ee6-4881-4070-b355-a5f1ecce12af&quot;,&quot;name&quot;:&quot;Tree (deciduous)&quot;,&quot;relativeTransform&quot;:{&quot;translate&quot;:{&quot;x&quot;:26.851899407933534,&quot;y&quot;:41.958448005678854},&quot;rotate&quot;:6.283185307179586,&quot;skewX&quot;:0,&quot;scale&quot;:{&quot;x&quot;:-0.06801179571584558,&quot;y&quot;:0.06801179571584558}},&quot;opacity&quot;:1,&quot;image&quot;:{&quot;url&quot;:&quot;https://icons.biorender.com/biorender/5b16f869dbacdb00146f357e/tree-deciduous.png&quot;,&quot;fallbackUrl&quot;:&quot;https://res.cloudinary.com/dlcjuc3ej/image/upload/v1528232038/cho5pbjul8lyqh73uubg.svg#/keystone/api/icons/5b16f869dbacdb00146f357e/tree-deciduous.svg&quot;,&quot;size&quot;:{&quot;x&quot;:288,&quot;y&quot;:354},&quot;isPremium&quot;:false,&quot;isPacked&quot;:true},&quot;source&quot;:{&quot;id&quot;:&quot;5a5cceb14c65870014a03135&quot;,&quot;type&quot;:&quot;ASSETS&quot;},&quot;pathStyles&quot;:[{&quot;type&quot;:&quot;FILL&quot;,&quot;fillStyle&quot;:&quot;rgb(0,0,0)&quot;}],&quot;isLocked&quot;:false,&quot;parent&quot;:{&quot;type&quot;:&quot;CHILD&quot;,&quot;parentId&quot;:&quot;99e39c58-bdfd-4e0c-ba7b-95c91848518f&quot;,&quot;order&quot;:&quot;75&quot;}},&quot;d3d48638-92ec-417f-b5cd-c2d4c4494c86&quot;:{&quot;type&quot;:&quot;FIGURE_OBJECT&quot;,&quot;id&quot;:&quot;d3d48638-92ec-417f-b5cd-c2d4c4494c86&quot;,&quot;name&quot;:&quot;Tree (coniferous)&quot;,&quot;relativeTransform&quot;:{&quot;translate&quot;:{&quot;x&quot;:20.3721182023791,&quot;y&quot;:48.58119658738319},&quot;rotate&quot;:0,&quot;skewX&quot;:0,&quot;scale&quot;:{&quot;x&quot;:0.06733594129391064,&quot;y&quot;:0.06733594129391059}},&quot;opacity&quot;:1,&quot;image&quot;:{&quot;url&quot;:&quot;https://res.cloudinary.com/dlcjuc3ej/image/upload/v1526589979/xzvpbfa90ytkr3vlsdhf.svg&quot;,&quot;size&quot;:{&quot;x&quot;:267,&quot;y&quot;:354},&quot;isPremium&quot;:false},&quot;source&quot;:{&quot;id&quot;:&quot;5afde9c5778f080014346a8f&quot;,&quot;type&quot;:&quot;ASSETS&quot;},&quot;pathStyles&quot;:[{&quot;type&quot;:&quot;FILL&quot;,&quot;fillStyle&quot;:&quot;rgb(0,0,0)&quot;}],&quot;isLocked&quot;:false,&quot;parent&quot;:{&quot;type&quot;:&quot;CHILD&quot;,&quot;parentId&quot;:&quot;99e39c58-bdfd-4e0c-ba7b-95c91848518f&quot;,&quot;order&quot;:&quot;8&quot;}},&quot;1f9bce95-af36-4d4b-9e81-d9005203a139&quot;:{&quot;type&quot;:&quot;FIGURE_OBJECT&quot;,&quot;id&quot;:&quot;1f9bce95-af36-4d4b-9e81-d9005203a139&quot;,&quot;name&quot;:&quot;Tree (coniferous)&quot;,&quot;relativeTransform&quot;:{&quot;translate&quot;:{&quot;x&quot;:46.70368840564498,&quot;y&quot;:50.012392501663115},&quot;rotate&quot;:0,&quot;skewX&quot;:0,&quot;scale&quot;:{&quot;x&quot;:0.059249181451583,&quot;y&quot;:0.059249181451582936}},&quot;opacity&quot;:1,&quot;image&quot;:{&quot;url&quot;:&quot;https://res.cloudinary.com/dlcjuc3ej/image/upload/v1526589979/gwgn3po3kryq6wbdyuot.svg&quot;,&quot;size&quot;:{&quot;x&quot;:267,&quot;y&quot;:354},&quot;isPremium&quot;:false},&quot;source&quot;:{&quot;id&quot;:&quot;5afde9c5778f080014346a8f&quot;,&quot;type&quot;:&quot;ASSETS&quot;},&quot;pathStyles&quot;:[{&quot;type&quot;:&quot;FILL&quot;,&quot;fillStyle&quot;:&quot;rgb(0,0,0)&quot;}],&quot;isLocked&quot;:false,&quot;parent&quot;:{&quot;type&quot;:&quot;CHILD&quot;,&quot;parentId&quot;:&quot;99e39c58-bdfd-4e0c-ba7b-95c91848518f&quot;,&quot;order&quot;:&quot;9&quot;}},&quot;82422592-c56d-4b10-ab3c-e4fe35ea7e2f&quot;:{&quot;type&quot;:&quot;FIGURE_OBJECT&quot;,&quot;id&quot;:&quot;82422592-c56d-4b10-ab3c-e4fe35ea7e2f&quot;,&quot;relativeTransform&quot;:{&quot;translate&quot;:{&quot;x&quot;:0,&quot;y&quot;:129.5459334636075},&quot;rotate&quot;:0},&quot;opacity&quot;:1,&quot;path&quot;:{&quot;type&quot;:&quot;POLY_LINE&quot;,&quot;points&quot;:[{&quot;x&quot;:-306.8017754559699,&quot;y&quot;:82.77894187480912},{&quot;x&quot;:-306.1639339269554,&quot;y&quot;:-81.58501482853785},{&quot;x&quot;:-306.1639339269554,&quot;y&quot;:-84.76882028526128},{&quot;x&quot;:8.929781406202865,&quot;y&quot;:-80.54913243143753},{&quot;x&quot;:253.2230870187527,&quot;y&quot;:-69.48525231523914},{&quot;x&quot;:306.8017754559699,&quot;y&quot;:-68.13964527407988},{&quot;x&quot;:306.8017754559699,&quot;y&quot;:-66.04647876560993},{&quot;x&quot;:306.8017754559699,&quot;y&quot;:83.01687901614369},{&quot;x&quot;:306.8017754559699,&quot;y&quot;:84.76882028526128},{&quot;x&quot;:0.3189207645072452,&quot;y&quot;:84.76882028526128},{&quot;x&quot;:-306.1639339269554,&quot;y&quot;:84.76882028526128}],&quot;closed&quot;:true,&quot;cornerRounding&quot;:{&quot;type&quot;:&quot;ARC_LENGTH&quot;,&quot;global&quot;:61.822652833014324}},&quot;pathStyles&quot;:[{&quot;type&quot;:&quot;FILL&quot;,&quot;fillStyle&quot;:&quot;rgba(133, 170, 134, 1)&quot;},{&quot;type&quot;:&quot;STROKE&quot;,&quot;strokeStyle&quot;:&quot;#95AAD3&quot;,&quot;lineWidth&quot;:0,&quot;lineJoin&quot;:&quot;round&quot;}],&quot;isLocked&quot;:false,&quot;parent&quot;:{&quot;type&quot;:&quot;CHILD&quot;,&quot;parentId&quot;:&quot;91ba8101-ed41-4f9a-bf2d-0fbc9534b3fc&quot;,&quot;order&quot;:&quot;95&quot;},&quot;connectorInfo&quot;:{&quot;connectedObjects&quot;:[],&quot;type&quot;:&quot;ELBOW&quot;,&quot;offset&quot;:{&quot;x&quot;:0,&quot;y&quot;:0},&quot;bending&quot;:-0.1,&quot;firstElementIsHead&quot;:true,&quot;customized&quot;:true}},&quot;66dbdc91-8fa1-4072-9d02-16d4230fcd60&quot;:{&quot;type&quot;:&quot;FIGURE_OBJECT&quot;,&quot;id&quot;:&quot;66dbdc91-8fa1-4072-9d02-16d4230fcd60&quot;,&quot;relativeTransform&quot;:{&quot;translate&quot;:{&quot;x&quot;:-288.0671075088696,&quot;y&quot;:180.37537105263584},&quot;rotate&quot;:-0.24624860822410113},&quot;opacity&quot;:1,&quot;source&quot;:{&quot;type&quot;:&quot;ASSETS&quot;},&quot;pathStyles&quot;:[{&quot;type&quot;:&quot;FILL&quot;,&quot;fillStyle&quot;:&quot;rgb(0,0,0)&quot;}],&quot;isLocked&quot;:false,&quot;parent&quot;:{&quot;type&quot;:&quot;CHILD&quot;,&quot;parentId&quot;:&quot;91ba8101-ed41-4f9a-bf2d-0fbc9534b3fc&quot;,&quot;order&quot;:&quot;98&quot;}},&quot;51be5d35-a9c3-4b92-ad9b-a2fccc1797d7&quot;:{&quot;type&quot;:&quot;FIGURE_OBJECT&quot;,&quot;id&quot;:&quot;51be5d35-a9c3-4b92-ad9b-a2fccc1797d7&quot;,&quot;name&quot;:&quot;Kangaroo grass (flowerless)&quot;,&quot;relativeTransform&quot;:{&quot;translate&quot;:{&quot;x&quot;:-26.228072175528492,&quot;y&quot;:-42.41646167946363},&quot;rotate&quot;:0,&quot;skewX&quot;:0,&quot;scale&quot;:{&quot;x&quot;:0.1993486148593595,&quot;y&quot;:0.19934861485935954}},&quot;opacity&quot;:1,&quot;image&quot;:{&quot;url&quot;:&quot;https://icons.biorender.com/biorender/5bef30d0e980431200967124/kangaroo-grass-flowerless.png&quot;,&quot;fallbackUrl&quot;:&quot;https://res.cloudinary.com/dlcjuc3ej/image/upload/v1542402252/xbluupam1zpirhyt1iyr.svg#/keystone/api/icons/5bef30d0e980431200967124/kangaroo-grass-flowerless.svg&quot;,&quot;size&quot;:{&quot;x&quot;:287,&quot;y&quot;:266},&quot;isPremium&quot;:false},&quot;source&quot;:{&quot;id&quot;:&quot;5bef308ce980431200967120&quot;,&quot;type&quot;:&quot;ASSETS&quot;},&quot;pathStyles&quot;:[{&quot;type&quot;:&quot;FILL&quot;,&quot;fillStyle&quot;:&quot;rgb(0,0,0)&quot;}],&quot;isLocked&quot;:false,&quot;parent&quot;:{&quot;type&quot;:&quot;CHILD&quot;,&quot;parentId&quot;:&quot;66dbdc91-8fa1-4072-9d02-16d4230fcd60&quot;,&quot;order&quot;:&quot;02&quot;}},&quot;c986947f-3e3f-4088-a996-35da3ed71e05&quot;:{&quot;type&quot;:&quot;FIGURE_OBJECT&quot;,&quot;id&quot;:&quot;c986947f-3e3f-4088-a996-35da3ed71e05&quot;,&quot;name&quot;:&quot;Kangaroo grass (flowerless)&quot;,&quot;relativeTransform&quot;:{&quot;translate&quot;:{&quot;x&quot;:-10.403223840679019,&quot;y&quot;:-27.108264983115866},&quot;rotate&quot;:0,&quot;skewX&quot;:0,&quot;scale&quot;:{&quot;x&quot;:0.1993486148593595,&quot;y&quot;:0.19934861485935954}},&quot;opacity&quot;:1,&quot;image&quot;:{&quot;url&quot;:&quot;https://icons.biorender.com/biorender/5bef30d0e980431200967124/kangaroo-grass-flowerless.png&quot;,&quot;fallbackUrl&quot;:&quot;https://res.cloudinary.com/dlcjuc3ej/image/upload/v1542402252/xbluupam1zpirhyt1iyr.svg#/keystone/api/icons/5bef30d0e980431200967124/kangaroo-grass-flowerless.svg&quot;,&quot;size&quot;:{&quot;x&quot;:287,&quot;y&quot;:266},&quot;isPremium&quot;:false},&quot;source&quot;:{&quot;id&quot;:&quot;5bef308ce980431200967120&quot;,&quot;type&quot;:&quot;ASSETS&quot;},&quot;pathStyles&quot;:[{&quot;type&quot;:&quot;FILL&quot;,&quot;fillStyle&quot;:&quot;rgb(0,0,0)&quot;}],&quot;isLocked&quot;:false,&quot;parent&quot;:{&quot;type&quot;:&quot;CHILD&quot;,&quot;parentId&quot;:&quot;66dbdc91-8fa1-4072-9d02-16d4230fcd60&quot;,&quot;order&quot;:&quot;05&quot;}},&quot;e59d0b80-7bf8-4ce4-b411-3279a86996eb&quot;:{&quot;type&quot;:&quot;FIGURE_OBJECT&quot;,&quot;id&quot;:&quot;e59d0b80-7bf8-4ce4-b411-3279a86996eb&quot;,&quot;name&quot;:&quot;Kangaroo grass (flowerless)&quot;,&quot;relativeTransform&quot;:{&quot;translate&quot;:{&quot;x&quot;:-26.228072175528613,&quot;y&quot;:-25.194740396072344},&quot;rotate&quot;:6.283185307179586,&quot;skewX&quot;:0,&quot;scale&quot;:{&quot;x&quot;:-0.1993486148593595,&quot;y&quot;:0.19934861485935954}},&quot;opacity&quot;:1,&quot;image&quot;:{&quot;url&quot;:&quot;https://icons.biorender.com/biorender/5bef30d0e980431200967124/kangaroo-grass-flowerless.png&quot;,&quot;fallbackUrl&quot;:&quot;https://res.cloudinary.com/dlcjuc3ej/image/upload/v1542402252/xbluupam1zpirhyt1iyr.svg#/keystone/api/icons/5bef30d0e980431200967124/kangaroo-grass-flowerless.svg&quot;,&quot;size&quot;:{&quot;x&quot;:287,&quot;y&quot;:266},&quot;isPremium&quot;:false},&quot;source&quot;:{&quot;id&quot;:&quot;5bef308ce980431200967120&quot;,&quot;type&quot;:&quot;ASSETS&quot;},&quot;pathStyles&quot;:[{&quot;type&quot;:&quot;FILL&quot;,&quot;fillStyle&quot;:&quot;rgb(0,0,0)&quot;}],&quot;isLocked&quot;:false,&quot;parent&quot;:{&quot;type&quot;:&quot;CHILD&quot;,&quot;parentId&quot;:&quot;66dbdc91-8fa1-4072-9d02-16d4230fcd60&quot;,&quot;order&quot;:&quot;1&quot;}},&quot;8b2ee689-7b9b-46d0-9375-439374b9f12b&quot;:{&quot;type&quot;:&quot;FIGURE_OBJECT&quot;,&quot;id&quot;:&quot;8b2ee689-7b9b-46d0-9375-439374b9f12b&quot;,&quot;name&quot;:&quot;Kangaroo grass (flowerless)&quot;,&quot;relativeTransform&quot;:{&quot;translate&quot;:{&quot;x&quot;:-26.228072175528492,&quot;y&quot;:-12.437909815782586},&quot;rotate&quot;:0,&quot;skewX&quot;:0,&quot;scale&quot;:{&quot;x&quot;:0.1993486148593595,&quot;y&quot;:0.19934861485935954}},&quot;opacity&quot;:1,&quot;image&quot;:{&quot;url&quot;:&quot;https://icons.biorender.com/biorender/5bef30d0e980431200967124/kangaroo-grass-flowerless.png&quot;,&quot;fallbackUrl&quot;:&quot;https://res.cloudinary.com/dlcjuc3ej/image/upload/v1542402252/xbluupam1zpirhyt1iyr.svg#/keystone/api/icons/5bef30d0e980431200967124/kangaroo-grass-flowerless.svg&quot;,&quot;size&quot;:{&quot;x&quot;:287,&quot;y&quot;:266},&quot;isPremium&quot;:false},&quot;source&quot;:{&quot;id&quot;:&quot;5bef308ce980431200967120&quot;,&quot;type&quot;:&quot;ASSETS&quot;},&quot;pathStyles&quot;:[{&quot;type&quot;:&quot;FILL&quot;,&quot;fillStyle&quot;:&quot;rgb(0,0,0)&quot;}],&quot;isLocked&quot;:false,&quot;parent&quot;:{&quot;type&quot;:&quot;CHILD&quot;,&quot;parentId&quot;:&quot;66dbdc91-8fa1-4072-9d02-16d4230fcd60&quot;,&quot;order&quot;:&quot;12&quot;}},&quot;471b4f97-4ac5-4797-a1d7-5c69ed1b9dba&quot;:{&quot;type&quot;:&quot;FIGURE_OBJECT&quot;,&quot;id&quot;:&quot;471b4f97-4ac5-4797-a1d7-5c69ed1b9dba&quot;,&quot;name&quot;:&quot;Kangaroo grass (flowerless)&quot;,&quot;relativeTransform&quot;:{&quot;translate&quot;:{&quot;x&quot;:-12.264445422343378,&quot;y&quot;:-12.437909815782586},&quot;rotate&quot;:0,&quot;skewX&quot;:0,&quot;scale&quot;:{&quot;x&quot;:0.1993486148593595,&quot;y&quot;:0.19934861485935954}},&quot;opacity&quot;:1,&quot;image&quot;:{&quot;url&quot;:&quot;https://icons.biorender.com/biorender/5bef30d0e980431200967124/kangaroo-grass-flowerless.png&quot;,&quot;fallbackUrl&quot;:&quot;https://res.cloudinary.com/dlcjuc3ej/image/upload/v1542402252/xbluupam1zpirhyt1iyr.svg#/keystone/api/icons/5bef30d0e980431200967124/kangaroo-grass-flowerless.svg&quot;,&quot;size&quot;:{&quot;x&quot;:287,&quot;y&quot;:266},&quot;isPremium&quot;:false},&quot;source&quot;:{&quot;id&quot;:&quot;5bef308ce980431200967120&quot;,&quot;type&quot;:&quot;ASSETS&quot;},&quot;pathStyles&quot;:[{&quot;type&quot;:&quot;FILL&quot;,&quot;fillStyle&quot;:&quot;rgb(0,0,0)&quot;}],&quot;isLocked&quot;:false,&quot;parent&quot;:{&quot;type&quot;:&quot;CHILD&quot;,&quot;parentId&quot;:&quot;66dbdc91-8fa1-4072-9d02-16d4230fcd60&quot;,&quot;order&quot;:&quot;15&quot;}},&quot;c643fe3f-1452-4a35-8fd8-3a537d68a5e4&quot;:{&quot;type&quot;:&quot;FIGURE_OBJECT&quot;,&quot;id&quot;:&quot;c643fe3f-1452-4a35-8fd8-3a537d68a5e4&quot;,&quot;name&quot;:&quot;Kangaroo grass (flowerless)&quot;,&quot;relativeTransform&quot;:{&quot;translate&quot;:{&quot;x&quot;:0.5166231360489512,&quot;y&quot;:-5.421652996623191},&quot;rotate&quot;:0,&quot;skewX&quot;:0,&quot;scale&quot;:{&quot;x&quot;:0.1993486148593595,&quot;y&quot;:0.19934861485935954}},&quot;opacity&quot;:1,&quot;image&quot;:{&quot;url&quot;:&quot;https://icons.biorender.com/biorender/5bef30d0e980431200967124/kangaroo-grass-flowerless.png&quot;,&quot;fallbackUrl&quot;:&quot;https://res.cloudinary.com/dlcjuc3ej/image/upload/v1542402252/xbluupam1zpirhyt1iyr.svg#/keystone/api/icons/5bef30d0e980431200967124/kangaroo-grass-flowerless.svg&quot;,&quot;size&quot;:{&quot;x&quot;:287,&quot;y&quot;:266},&quot;isPremium&quot;:false},&quot;source&quot;:{&quot;id&quot;:&quot;5bef308ce980431200967120&quot;,&quot;type&quot;:&quot;ASSETS&quot;},&quot;pathStyles&quot;:[{&quot;type&quot;:&quot;FILL&quot;,&quot;fillStyle&quot;:&quot;rgb(0,0,0)&quot;}],&quot;isLocked&quot;:false,&quot;parent&quot;:{&quot;type&quot;:&quot;CHILD&quot;,&quot;parentId&quot;:&quot;66dbdc91-8fa1-4072-9d02-16d4230fcd60&quot;,&quot;order&quot;:&quot;2&quot;}},&quot;f14754bd-0c1c-4072-ba76-5862993bb012&quot;:{&quot;type&quot;:&quot;FIGURE_OBJECT&quot;,&quot;id&quot;:&quot;f14754bd-0c1c-4072-ba76-5862993bb012&quot;,&quot;name&quot;:&quot;Kangaroo grass (flowerless)&quot;,&quot;relativeTransform&quot;:{&quot;translate&quot;:{&quot;x&quot;:-20.334416447434716,&quot;y&quot;:-0.1148114752226217},&quot;rotate&quot;:6.283185307179586,&quot;skewX&quot;:0,&quot;scale&quot;:{&quot;x&quot;:-0.1993486148593595,&quot;y&quot;:0.19934861485935954}},&quot;opacity&quot;:1,&quot;image&quot;:{&quot;url&quot;:&quot;https://icons.biorender.com/biorender/5bef30d0e980431200967124/kangaroo-grass-flowerless.png&quot;,&quot;fallbackUrl&quot;:&quot;https://res.cloudinary.com/dlcjuc3ej/image/upload/v1542402252/xbluupam1zpirhyt1iyr.svg#/keystone/api/icons/5bef30d0e980431200967124/kangaroo-grass-flowerless.svg&quot;,&quot;size&quot;:{&quot;x&quot;:287,&quot;y&quot;:266},&quot;isPremium&quot;:false},&quot;source&quot;:{&quot;id&quot;:&quot;5bef308ce980431200967120&quot;,&quot;type&quot;:&quot;ASSETS&quot;},&quot;pathStyles&quot;:[{&quot;type&quot;:&quot;FILL&quot;,&quot;fillStyle&quot;:&quot;rgb(0,0,0)&quot;}],&quot;isLocked&quot;:false,&quot;parent&quot;:{&quot;type&quot;:&quot;CHILD&quot;,&quot;parentId&quot;:&quot;66dbdc91-8fa1-4072-9d02-16d4230fcd60&quot;,&quot;order&quot;:&quot;22&quot;}},&quot;759f9948-4495-46b3-a1e5-72e6fe22296c&quot;:{&quot;type&quot;:&quot;FIGURE_OBJECT&quot;,&quot;id&quot;:&quot;759f9948-4495-46b3-a1e5-72e6fe22296c&quot;,&quot;name&quot;:&quot;Kangaroo grass (flowerless)&quot;,&quot;relativeTransform&quot;:{&quot;translate&quot;:{&quot;x&quot;:8.368452358217294,&quot;y&quot;:7.335177583666617},&quot;rotate&quot;:0,&quot;skewX&quot;:0,&quot;scale&quot;:{&quot;x&quot;:0.1993486148593595,&quot;y&quot;:0.19934861485935954}},&quot;opacity&quot;:1,&quot;image&quot;:{&quot;url&quot;:&quot;https://icons.biorender.com/biorender/5bef30d0e980431200967124/kangaroo-grass-flowerless.png&quot;,&quot;fallbackUrl&quot;:&quot;https://res.cloudinary.com/dlcjuc3ej/image/upload/v1542402252/xbluupam1zpirhyt1iyr.svg#/keystone/api/icons/5bef30d0e980431200967124/kangaroo-grass-flowerless.svg&quot;,&quot;size&quot;:{&quot;x&quot;:287,&quot;y&quot;:266},&quot;isPremium&quot;:false},&quot;source&quot;:{&quot;id&quot;:&quot;5bef308ce980431200967120&quot;,&quot;type&quot;:&quot;ASSETS&quot;},&quot;pathStyles&quot;:[{&quot;type&quot;:&quot;FILL&quot;,&quot;fillStyle&quot;:&quot;rgb(0,0,0)&quot;}],&quot;isLocked&quot;:false,&quot;parent&quot;:{&quot;type&quot;:&quot;CHILD&quot;,&quot;parentId&quot;:&quot;66dbdc91-8fa1-4072-9d02-16d4230fcd60&quot;,&quot;order&quot;:&quot;25&quot;}},&quot;3eacd03c-cb6b-4f97-b669-833b6583bedf&quot;:{&quot;type&quot;:&quot;FIGURE_OBJECT&quot;,&quot;id&quot;:&quot;3eacd03c-cb6b-4f97-b669-833b6583bedf&quot;,&quot;name&quot;:&quot;Kangaroo grass (flowerless)&quot;,&quot;relativeTransform&quot;:{&quot;translate&quot;:{&quot;x&quot;:-10.403223840679141,&quot;y&quot;:10.61049383515607},&quot;rotate&quot;:6.283185307179586,&quot;skewX&quot;:0,&quot;scale&quot;:{&quot;x&quot;:-0.1993486148593595,&quot;y&quot;:0.19934861485935954}},&quot;opacity&quot;:1,&quot;image&quot;:{&quot;url&quot;:&quot;https://icons.biorender.com/biorender/5bef30d0e980431200967124/kangaroo-grass-flowerless.png&quot;,&quot;fallbackUrl&quot;:&quot;https://res.cloudinary.com/dlcjuc3ej/image/upload/v1542402252/xbluupam1zpirhyt1iyr.svg#/keystone/api/icons/5bef30d0e980431200967124/kangaroo-grass-flowerless.svg&quot;,&quot;size&quot;:{&quot;x&quot;:287,&quot;y&quot;:266},&quot;isPremium&quot;:false},&quot;source&quot;:{&quot;id&quot;:&quot;5bef308ce980431200967120&quot;,&quot;type&quot;:&quot;ASSETS&quot;},&quot;pathStyles&quot;:[{&quot;type&quot;:&quot;FILL&quot;,&quot;fillStyle&quot;:&quot;rgb(0,0,0)&quot;}],&quot;isLocked&quot;:false,&quot;parent&quot;:{&quot;type&quot;:&quot;CHILD&quot;,&quot;parentId&quot;:&quot;66dbdc91-8fa1-4072-9d02-16d4230fcd60&quot;,&quot;order&quot;:&quot;3&quot;}},&quot;d1992e45-d9c0-4e5b-b526-9819c993277b&quot;:{&quot;type&quot;:&quot;FIGURE_OBJECT&quot;,&quot;id&quot;:&quot;d1992e45-d9c0-4e5b-b526-9819c993277b&quot;,&quot;name&quot;:&quot;Kangaroo grass (flowerless)&quot;,&quot;relativeTransform&quot;:{&quot;translate&quot;:{&quot;x&quot;:-20.33441644743474,&quot;y&quot;:25.91869053150379},&quot;rotate&quot;:0,&quot;skewX&quot;:0,&quot;scale&quot;:{&quot;x&quot;:0.1993486148593595,&quot;y&quot;:0.19934861485935954}},&quot;opacity&quot;:1,&quot;image&quot;:{&quot;url&quot;:&quot;https://icons.biorender.com/biorender/5bef30d0e980431200967124/kangaroo-grass-flowerless.png&quot;,&quot;fallbackUrl&quot;:&quot;https://res.cloudinary.com/dlcjuc3ej/image/upload/v1542402252/xbluupam1zpirhyt1iyr.svg#/keystone/api/icons/5bef30d0e980431200967124/kangaroo-grass-flowerless.svg&quot;,&quot;size&quot;:{&quot;x&quot;:287,&quot;y&quot;:266},&quot;isPremium&quot;:false},&quot;source&quot;:{&quot;id&quot;:&quot;5bef308ce980431200967120&quot;,&quot;type&quot;:&quot;ASSETS&quot;},&quot;pathStyles&quot;:[{&quot;type&quot;:&quot;FILL&quot;,&quot;fillStyle&quot;:&quot;rgb(0,0,0)&quot;}],&quot;isLocked&quot;:false,&quot;parent&quot;:{&quot;type&quot;:&quot;CHILD&quot;,&quot;parentId&quot;:&quot;66dbdc91-8fa1-4072-9d02-16d4230fcd60&quot;,&quot;order&quot;:&quot;35&quot;}},&quot;fc253398-4ef8-4798-9ffc-c7ff26f01be0&quot;:{&quot;type&quot;:&quot;FIGURE_OBJECT&quot;,&quot;id&quot;:&quot;fc253398-4ef8-4798-9ffc-c7ff26f01be0&quot;,&quot;name&quot;:&quot;Kangaroo grass (flowerless)&quot;,&quot;relativeTransform&quot;:{&quot;translate&quot;:{&quot;x&quot;:-10.403223840679019,&quot;y&quot;:25.91869053150379},&quot;rotate&quot;:0,&quot;skewX&quot;:0,&quot;scale&quot;:{&quot;x&quot;:0.1993486148593595,&quot;y&quot;:0.19934861485935954}},&quot;opacity&quot;:1,&quot;image&quot;:{&quot;url&quot;:&quot;https://icons.biorender.com/biorender/5bef30d0e980431200967124/kangaroo-grass-flowerless.png&quot;,&quot;fallbackUrl&quot;:&quot;https://res.cloudinary.com/dlcjuc3ej/image/upload/v1542402252/xbluupam1zpirhyt1iyr.svg#/keystone/api/icons/5bef30d0e980431200967124/kangaroo-grass-flowerless.svg&quot;,&quot;size&quot;:{&quot;x&quot;:287,&quot;y&quot;:266},&quot;isPremium&quot;:false},&quot;source&quot;:{&quot;id&quot;:&quot;5bef308ce980431200967120&quot;,&quot;type&quot;:&quot;ASSETS&quot;},&quot;pathStyles&quot;:[{&quot;type&quot;:&quot;FILL&quot;,&quot;fillStyle&quot;:&quot;rgb(0,0,0)&quot;}],&quot;isLocked&quot;:false,&quot;parent&quot;:{&quot;type&quot;:&quot;CHILD&quot;,&quot;parentId&quot;:&quot;66dbdc91-8fa1-4072-9d02-16d4230fcd60&quot;,&quot;order&quot;:&quot;4&quot;}},&quot;63cc1b53-456a-406e-8cb8-37f7b106e9d9&quot;:{&quot;type&quot;:&quot;FIGURE_OBJECT&quot;,&quot;id&quot;:&quot;63cc1b53-456a-406e-8cb8-37f7b106e9d9&quot;,&quot;name&quot;:&quot;Kangaroo grass (flowerless)&quot;,&quot;relativeTransform&quot;:{&quot;translate&quot;:{&quot;x&quot;:2.26494676707766,&quot;y&quot;:25.91869053150379},&quot;rotate&quot;:0,&quot;skewX&quot;:0,&quot;scale&quot;:{&quot;x&quot;:0.1993486148593595,&quot;y&quot;:0.19934861485935954}},&quot;opacity&quot;:1,&quot;image&quot;:{&quot;url&quot;:&quot;https://icons.biorender.com/biorender/5bef30d0e980431200967124/kangaroo-grass-flowerless.png&quot;,&quot;fallbackUrl&quot;:&quot;https://res.cloudinary.com/dlcjuc3ej/image/upload/v1542402252/xbluupam1zpirhyt1iyr.svg#/keystone/api/icons/5bef30d0e980431200967124/kangaroo-grass-flowerless.svg&quot;,&quot;size&quot;:{&quot;x&quot;:287,&quot;y&quot;:266},&quot;isPremium&quot;:false},&quot;source&quot;:{&quot;id&quot;:&quot;5bef308ce980431200967120&quot;,&quot;type&quot;:&quot;ASSETS&quot;},&quot;pathStyles&quot;:[{&quot;type&quot;:&quot;FILL&quot;,&quot;fillStyle&quot;:&quot;rgb(0,0,0)&quot;}],&quot;isLocked&quot;:false,&quot;parent&quot;:{&quot;type&quot;:&quot;CHILD&quot;,&quot;parentId&quot;:&quot;66dbdc91-8fa1-4072-9d02-16d4230fcd60&quot;,&quot;order&quot;:&quot;5&quot;}},&quot;05125145-bd11-4ef7-996d-9e1b8b52f1a3&quot;:{&quot;type&quot;:&quot;FIGURE_OBJECT&quot;,&quot;id&quot;:&quot;05125145-bd11-4ef7-996d-9e1b8b52f1a3&quot;,&quot;name&quot;:&quot;Kangaroo grass (flowerless)&quot;,&quot;relativeTransform&quot;:{&quot;translate&quot;:{&quot;x&quot;:19.375683624420393,&quot;y&quot;:27.83221511854726},&quot;rotate&quot;:0,&quot;skewX&quot;:0,&quot;scale&quot;:{&quot;x&quot;:0.1993486148593595,&quot;y&quot;:0.19934861485935954}},&quot;opacity&quot;:1,&quot;image&quot;:{&quot;url&quot;:&quot;https://icons.biorender.com/biorender/5bef30d0e980431200967124/kangaroo-grass-flowerless.png&quot;,&quot;fallbackUrl&quot;:&quot;https://res.cloudinary.com/dlcjuc3ej/image/upload/v1542402252/xbluupam1zpirhyt1iyr.svg#/keystone/api/icons/5bef30d0e980431200967124/kangaroo-grass-flowerless.svg&quot;,&quot;size&quot;:{&quot;x&quot;:287,&quot;y&quot;:266},&quot;isPremium&quot;:false},&quot;source&quot;:{&quot;id&quot;:&quot;5bef308ce980431200967120&quot;,&quot;type&quot;:&quot;ASSETS&quot;},&quot;pathStyles&quot;:[{&quot;type&quot;:&quot;FILL&quot;,&quot;fillStyle&quot;:&quot;rgb(0,0,0)&quot;}],&quot;isLocked&quot;:false,&quot;parent&quot;:{&quot;type&quot;:&quot;CHILD&quot;,&quot;parentId&quot;:&quot;66dbdc91-8fa1-4072-9d02-16d4230fcd60&quot;,&quot;order&quot;:&quot;52&quot;}},&quot;964f5637-2826-463a-beb3-473187dacd8d&quot;:{&quot;type&quot;:&quot;FIGURE_OBJECT&quot;,&quot;id&quot;:&quot;964f5637-2826-463a-beb3-473187dacd8d&quot;,&quot;name&quot;:&quot;Kangaroo grass (flowerless)&quot;,&quot;relativeTransform&quot;:{&quot;translate&quot;:{&quot;x&quot;:30.98503729401315,&quot;y&quot;:40.58904569883707},&quot;rotate&quot;:0,&quot;skewX&quot;:0,&quot;scale&quot;:{&quot;x&quot;:0.1993486148593595,&quot;y&quot;:0.19934861485935954}},&quot;opacity&quot;:1,&quot;image&quot;:{&quot;url&quot;:&quot;https://icons.biorender.com/biorender/5bef30d0e980431200967124/kangaroo-grass-flowerless.png&quot;,&quot;fallbackUrl&quot;:&quot;https://res.cloudinary.com/dlcjuc3ej/image/upload/v1542402252/xbluupam1zpirhyt1iyr.svg#/keystone/api/icons/5bef30d0e980431200967124/kangaroo-grass-flowerless.svg&quot;,&quot;size&quot;:{&quot;x&quot;:287,&quot;y&quot;:266},&quot;isPremium&quot;:false},&quot;source&quot;:{&quot;id&quot;:&quot;5bef308ce980431200967120&quot;,&quot;type&quot;:&quot;ASSETS&quot;},&quot;pathStyles&quot;:[{&quot;type&quot;:&quot;FILL&quot;,&quot;fillStyle&quot;:&quot;rgb(0,0,0)&quot;}],&quot;isLocked&quot;:false,&quot;parent&quot;:{&quot;type&quot;:&quot;CHILD&quot;,&quot;parentId&quot;:&quot;66dbdc91-8fa1-4072-9d02-16d4230fcd60&quot;,&quot;order&quot;:&quot;55&quot;}},&quot;f219b8b3-9b48-483f-9060-0bd60f54532f&quot;:{&quot;type&quot;:&quot;FIGURE_OBJECT&quot;,&quot;id&quot;:&quot;f219b8b3-9b48-483f-9060-0bd60f54532f&quot;,&quot;name&quot;:&quot;Kangaroo grass (flowerless)&quot;,&quot;relativeTransform&quot;:{&quot;translate&quot;:{&quot;x&quot;:12.833343061318727,&quot;y&quot;:42.416461679463595},&quot;rotate&quot;:0,&quot;skewX&quot;:0,&quot;scale&quot;:{&quot;x&quot;:0.1993486148593595,&quot;y&quot;:0.19934861485935954}},&quot;opacity&quot;:1,&quot;image&quot;:{&quot;url&quot;:&quot;https://icons.biorender.com/biorender/5bef30d0e980431200967124/kangaroo-grass-flowerless.png&quot;,&quot;fallbackUrl&quot;:&quot;https://res.cloudinary.com/dlcjuc3ej/image/upload/v1542402252/xbluupam1zpirhyt1iyr.svg#/keystone/api/icons/5bef30d0e980431200967124/kangaroo-grass-flowerless.svg&quot;,&quot;size&quot;:{&quot;x&quot;:287,&quot;y&quot;:266},&quot;isPremium&quot;:false},&quot;source&quot;:{&quot;id&quot;:&quot;5bef308ce980431200967120&quot;,&quot;type&quot;:&quot;ASSETS&quot;},&quot;pathStyles&quot;:[{&quot;type&quot;:&quot;FILL&quot;,&quot;fillStyle&quot;:&quot;rgb(0,0,0)&quot;}],&quot;isLocked&quot;:false,&quot;parent&quot;:{&quot;type&quot;:&quot;CHILD&quot;,&quot;parentId&quot;:&quot;66dbdc91-8fa1-4072-9d02-16d4230fcd60&quot;,&quot;order&quot;:&quot;6&quot;}},&quot;f2dab1ae-23d0-48fe-b7ef-64a4769b1277&quot;:{&quot;type&quot;:&quot;FIGURE_OBJECT&quot;,&quot;id&quot;:&quot;f2dab1ae-23d0-48fe-b7ef-64a4769b1277&quot;,&quot;name&quot;:&quot;Kangaroo grass (flowerless)&quot;,&quot;relativeTransform&quot;:{&quot;translate&quot;:{&quot;x&quot;:-26.228072175528492,&quot;y&quot;:17.455171283010515},&quot;rotate&quot;:0,&quot;skewX&quot;:0,&quot;scale&quot;:{&quot;x&quot;:0.1993486148593595,&quot;y&quot;:0.19934861485935954}},&quot;opacity&quot;:1,&quot;image&quot;:{&quot;url&quot;:&quot;https://icons.biorender.com/biorender/5bef30d0e980431200967124/kangaroo-grass-flowerless.png&quot;,&quot;fallbackUrl&quot;:&quot;https://res.cloudinary.com/dlcjuc3ej/image/upload/v1542402252/xbluupam1zpirhyt1iyr.svg#/keystone/api/icons/5bef30d0e980431200967124/kangaroo-grass-flowerless.svg&quot;,&quot;size&quot;:{&quot;x&quot;:287,&quot;y&quot;:266},&quot;isPremium&quot;:false},&quot;source&quot;:{&quot;id&quot;:&quot;5bef308ce980431200967120&quot;,&quot;type&quot;:&quot;ASSETS&quot;},&quot;pathStyles&quot;:[{&quot;type&quot;:&quot;FILL&quot;,&quot;fillStyle&quot;:&quot;rgb(0,0,0)&quot;}],&quot;isLocked&quot;:false,&quot;parent&quot;:{&quot;type&quot;:&quot;CHILD&quot;,&quot;parentId&quot;:&quot;66dbdc91-8fa1-4072-9d02-16d4230fcd60&quot;,&quot;order&quot;:&quot;62&quot;}},&quot;8fd59858-1e5c-4c41-b431-6ee187d892ea&quot;:{&quot;type&quot;:&quot;FIGURE_OBJECT&quot;,&quot;id&quot;:&quot;8fd59858-1e5c-4c41-b431-6ee187d892ea&quot;,&quot;name&quot;:&quot;Kangaroo grass (flowerless)&quot;,&quot;relativeTransform&quot;:{&quot;translate&quot;:{&quot;x&quot;:-10.403223840679019,&quot;y&quot;:42.416461679463595},&quot;rotate&quot;:0,&quot;skewX&quot;:0,&quot;scale&quot;:{&quot;x&quot;:0.1993486148593595,&quot;y&quot;:0.19934861485935954}},&quot;opacity&quot;:1,&quot;image&quot;:{&quot;url&quot;:&quot;https://icons.biorender.com/biorender/5bef30d0e980431200967124/kangaroo-grass-flowerless.png&quot;,&quot;fallbackUrl&quot;:&quot;https://res.cloudinary.com/dlcjuc3ej/image/upload/v1542402252/xbluupam1zpirhyt1iyr.svg#/keystone/api/icons/5bef30d0e980431200967124/kangaroo-grass-flowerless.svg&quot;,&quot;size&quot;:{&quot;x&quot;:287,&quot;y&quot;:266},&quot;isPremium&quot;:false},&quot;source&quot;:{&quot;id&quot;:&quot;5bef308ce980431200967120&quot;,&quot;type&quot;:&quot;ASSETS&quot;},&quot;pathStyles&quot;:[{&quot;type&quot;:&quot;FILL&quot;,&quot;fillStyle&quot;:&quot;rgb(0,0,0)&quot;}],&quot;isLocked&quot;:false,&quot;parent&quot;:{&quot;type&quot;:&quot;CHILD&quot;,&quot;parentId&quot;:&quot;66dbdc91-8fa1-4072-9d02-16d4230fcd60&quot;,&quot;order&quot;:&quot;65&quot;}},&quot;a702f2b9-2e92-485b-ba0b-97a1773d7d8c&quot;:{&quot;type&quot;:&quot;FIGURE_OBJECT&quot;,&quot;id&quot;:&quot;a702f2b9-2e92-485b-ba0b-97a1773d7d8c&quot;,&quot;name&quot;:&quot;Kangaroo grass (flowerless)&quot;,&quot;relativeTransform&quot;:{&quot;translate&quot;:{&quot;x&quot;:0.5166231360490826,&quot;y&quot;:42.41646167946364},&quot;rotate&quot;:6.283185307179586,&quot;skewX&quot;:0,&quot;scale&quot;:{&quot;x&quot;:-0.1993486148593595,&quot;y&quot;:0.19934861485935954}},&quot;opacity&quot;:1,&quot;image&quot;:{&quot;url&quot;:&quot;https://icons.biorender.com/biorender/5bef30d0e980431200967124/kangaroo-grass-flowerless.png&quot;,&quot;fallbackUrl&quot;:&quot;https://res.cloudinary.com/dlcjuc3ej/image/upload/v1542402252/xbluupam1zpirhyt1iyr.svg#/keystone/api/icons/5bef30d0e980431200967124/kangaroo-grass-flowerless.svg&quot;,&quot;size&quot;:{&quot;x&quot;:287,&quot;y&quot;:266},&quot;isPremium&quot;:false},&quot;source&quot;:{&quot;id&quot;:&quot;5bef308ce980431200967120&quot;,&quot;type&quot;:&quot;ASSETS&quot;},&quot;pathStyles&quot;:[{&quot;type&quot;:&quot;FILL&quot;,&quot;fillStyle&quot;:&quot;rgb(0,0,0)&quot;}],&quot;isLocked&quot;:false,&quot;parent&quot;:{&quot;type&quot;:&quot;CHILD&quot;,&quot;parentId&quot;:&quot;66dbdc91-8fa1-4072-9d02-16d4230fcd60&quot;,&quot;order&quot;:&quot;7&quot;}},&quot;8d09f2df-51b1-4704-9764-65f7cab6ecb2&quot;:{&quot;type&quot;:&quot;FIGURE_OBJECT&quot;,&quot;id&quot;:&quot;8d09f2df-51b1-4704-9764-65f7cab6ecb2&quot;,&quot;name&quot;:&quot;Kangaroo grass (flowerless)&quot;,&quot;relativeTransform&quot;:{&quot;translate&quot;:{&quot;x&quot;:-10.403166835773558,&quot;y&quot;:7.3347637041676474},&quot;rotate&quot;:6.283185307179586,&quot;skewX&quot;:0,&quot;scale&quot;:{&quot;x&quot;:-0.1993486148593595,&quot;y&quot;:0.19934861485935954}},&quot;opacity&quot;:1,&quot;image&quot;:{&quot;url&quot;:&quot;https://icons.biorender.com/biorender/5bef30d0e980431200967124/kangaroo-grass-flowerless.png&quot;,&quot;fallbackUrl&quot;:&quot;https://res.cloudinary.com/dlcjuc3ej/image/upload/v1542402252/xbluupam1zpirhyt1iyr.svg#/keystone/api/icons/5bef30d0e980431200967124/kangaroo-grass-flowerless.svg&quot;,&quot;size&quot;:{&quot;x&quot;:287,&quot;y&quot;:266},&quot;isPremium&quot;:false},&quot;source&quot;:{&quot;id&quot;:&quot;5bef308ce980431200967120&quot;,&quot;type&quot;:&quot;ASSETS&quot;},&quot;pathStyles&quot;:[{&quot;type&quot;:&quot;FILL&quot;,&quot;fillStyle&quot;:&quot;rgb(0,0,0)&quot;}],&quot;isLocked&quot;:false,&quot;parent&quot;:{&quot;type&quot;:&quot;CHILD&quot;,&quot;parentId&quot;:&quot;66dbdc91-8fa1-4072-9d02-16d4230fcd60&quot;,&quot;order&quot;:&quot;72&quot;}},&quot;f52e7b3f-df98-46d3-b21a-7f2480cbffe2&quot;:{&quot;type&quot;:&quot;FIGURE_OBJECT&quot;,&quot;id&quot;:&quot;f52e7b3f-df98-46d3-b21a-7f2480cbffe2&quot;,&quot;name&quot;:&quot;Kangaroo grass (flowerless)&quot;,&quot;relativeTransform&quot;:{&quot;translate&quot;:{&quot;x&quot;:-26.22801517062303,&quot;y&quot;:10.61071779718605},&quot;rotate&quot;:6.283185307179586,&quot;skewX&quot;:0,&quot;scale&quot;:{&quot;x&quot;:-0.1993486148593595,&quot;y&quot;:0.19934861485935954}},&quot;opacity&quot;:1,&quot;image&quot;:{&quot;url&quot;:&quot;https://icons.biorender.com/biorender/5bef30d0e980431200967124/kangaroo-grass-flowerless.png&quot;,&quot;fallbackUrl&quot;:&quot;https://res.cloudinary.com/dlcjuc3ej/image/upload/v1542402252/xbluupam1zpirhyt1iyr.svg#/keystone/api/icons/5bef30d0e980431200967124/kangaroo-grass-flowerless.svg&quot;,&quot;size&quot;:{&quot;x&quot;:287,&quot;y&quot;:266},&quot;isPremium&quot;:false},&quot;source&quot;:{&quot;id&quot;:&quot;5bef308ce980431200967120&quot;,&quot;type&quot;:&quot;ASSETS&quot;},&quot;pathStyles&quot;:[{&quot;type&quot;:&quot;FILL&quot;,&quot;fillStyle&quot;:&quot;rgb(0,0,0)&quot;}],&quot;isLocked&quot;:false,&quot;parent&quot;:{&quot;type&quot;:&quot;CHILD&quot;,&quot;parentId&quot;:&quot;66dbdc91-8fa1-4072-9d02-16d4230fcd60&quot;,&quot;order&quot;:&quot;75&quot;}},&quot;36700a9b-4ef3-4dfd-83db-f01e2c158aa4&quot;:{&quot;type&quot;:&quot;FIGURE_OBJECT&quot;,&quot;id&quot;:&quot;36700a9b-4ef3-4dfd-83db-f01e2c158aa4&quot;,&quot;name&quot;:&quot;Kangaroo grass (flowerless)&quot;,&quot;relativeTransform&quot;:{&quot;translate&quot;:{&quot;x&quot;:-30.985037294013154,&quot;y&quot;:35.31432021591728},&quot;rotate&quot;:6.283185307179586,&quot;skewX&quot;:0,&quot;scale&quot;:{&quot;x&quot;:-0.1993486148593595,&quot;y&quot;:0.19934861485935954}},&quot;opacity&quot;:1,&quot;image&quot;:{&quot;url&quot;:&quot;https://icons.biorender.com/biorender/5bef30d0e980431200967124/kangaroo-grass-flowerless.png&quot;,&quot;fallbackUrl&quot;:&quot;https://res.cloudinary.com/dlcjuc3ej/image/upload/v1542402252/xbluupam1zpirhyt1iyr.svg#/keystone/api/icons/5bef30d0e980431200967124/kangaroo-grass-flowerless.svg&quot;,&quot;size&quot;:{&quot;x&quot;:287,&quot;y&quot;:266},&quot;isPremium&quot;:false},&quot;source&quot;:{&quot;id&quot;:&quot;5bef308ce980431200967120&quot;,&quot;type&quot;:&quot;ASSETS&quot;},&quot;pathStyles&quot;:[{&quot;type&quot;:&quot;FILL&quot;,&quot;fillStyle&quot;:&quot;rgb(0,0,0)&quot;}],&quot;isLocked&quot;:false,&quot;parent&quot;:{&quot;type&quot;:&quot;CHILD&quot;,&quot;parentId&quot;:&quot;66dbdc91-8fa1-4072-9d02-16d4230fcd60&quot;,&quot;order&quot;:&quot;8&quot;}},&quot;21044721-db6e-4665-adea-b435304babe0&quot;:{&quot;type&quot;:&quot;FIGURE_OBJECT&quot;,&quot;id&quot;:&quot;21044721-db6e-4665-adea-b435304babe0&quot;,&quot;name&quot;:&quot;Kangaroo grass (flowerless)&quot;,&quot;relativeTransform&quot;:{&quot;translate&quot;:{&quot;x&quot;:-20.334359442529276,&quot;y&quot;:17.454757403511543},&quot;rotate&quot;:6.283185307179586,&quot;skewX&quot;:0,&quot;scale&quot;:{&quot;x&quot;:-0.1993486148593595,&quot;y&quot;:0.19934861485935954}},&quot;opacity&quot;:1,&quot;image&quot;:{&quot;url&quot;:&quot;https://icons.biorender.com/biorender/5bef30d0e980431200967124/kangaroo-grass-flowerless.png&quot;,&quot;fallbackUrl&quot;:&quot;https://res.cloudinary.com/dlcjuc3ej/image/upload/v1542402252/xbluupam1zpirhyt1iyr.svg#/keystone/api/icons/5bef30d0e980431200967124/kangaroo-grass-flowerless.svg&quot;,&quot;size&quot;:{&quot;x&quot;:287,&quot;y&quot;:266},&quot;isPremium&quot;:false},&quot;source&quot;:{&quot;id&quot;:&quot;5bef308ce980431200967120&quot;,&quot;type&quot;:&quot;ASSETS&quot;},&quot;pathStyles&quot;:[{&quot;type&quot;:&quot;FILL&quot;,&quot;fillStyle&quot;:&quot;rgb(0,0,0)&quot;}],&quot;isLocked&quot;:false,&quot;parent&quot;:{&quot;type&quot;:&quot;CHILD&quot;,&quot;parentId&quot;:&quot;66dbdc91-8fa1-4072-9d02-16d4230fcd60&quot;,&quot;order&quot;:&quot;9&quot;}},&quot;147c2b85-63f8-4de6-a6fe-8e08805bd0ac&quot;:{&quot;type&quot;:&quot;FIGURE_OBJECT&quot;,&quot;id&quot;:&quot;147c2b85-63f8-4de6-a6fe-8e08805bd0ac&quot;,&quot;relativeTransform&quot;:{&quot;translate&quot;:{&quot;x&quot;:23.704472422668534,&quot;y&quot;:-14.163466608903944},&quot;rotate&quot;:0.24624860822410113,&quot;skewX&quot;:-8.55294266628738e-17,&quot;scale&quot;:{&quot;x&quot;:0.4028119453292319,&quot;y&quot;:0.49257902313443624}},&quot;opacity&quot;:1,&quot;path&quot;:{&quot;type&quot;:&quot;RECT&quot;,&quot;size&quot;:{&quot;x&quot;:186.853821256839,&quot;y&quot;:216.13464887512055}},&quot;pathStyles&quot;:[{&quot;type&quot;:&quot;FILL&quot;,&quot;fillStyle&quot;:&quot;#fff&quot;}],&quot;isFrozen&quot;:true,&quot;isLocked&quot;:false,&quot;parent&quot;:{&quot;type&quot;:&quot;CROP&quot;,&quot;parentId&quot;:&quot;66dbdc91-8fa1-4072-9d02-16d4230fcd60&quot;,&quot;order&quot;:&quot;5&quot;}},&quot;e52a85b6-4a3a-4644-a7e7-2960c0d1849e&quot;:{&quot;id&quot;:&quot;e52a85b6-4a3a-4644-a7e7-2960c0d1849e&quot;,&quot;type&quot;:&quot;FIGURE_OBJECT&quot;,&quot;document&quot;:{&quot;type&quot;:&quot;FIGURE&quot;,&quot;canvasType&quot;:&quot;FIGURE&quot;,&quot;units&quot;:&quot;in&quot;,&quot;aspectRatio&quot;:0},&quot;parent&quot;:{&quot;type&quot;:&quot;DOCUMENT&quot;,&quot;parentId&quot;:&quot;e4f47a26-3936-4025-99de-a30001346fb5&quot;,&quot;order&quot;:&quot;75&quot;}},&quot;e4f47a26-3936-4025-99de-a30001346fb5&quot;:{&quot;id&quot;:&quot;e4f47a26-3936-4025-99de-a30001346fb5&quot;,&quot;type&quot;:&quot;FIGURE_OBJECT&quot;,&quot;document&quot;:{&quot;type&quot;:&quot;DOCUMENT_GROUP&quot;,&quot;canvasType&quot;:&quot;SLIDE&quot;,&quot;units&quot;:&quot;in&quot;}}}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D" val="67194a3d9a32b532c867afe7"/>
  <p:tag name="FIGURESLIDEID" val="e52a85b6-4a3a-4644-a7e7-2960c0d1849e"/>
  <p:tag name="SELECTIONIDS" val="2aa13243-4dcc-4ae1-9718-57c1623f74df"/>
  <p:tag name="TRANSPARENTBACKGROUND" val="true"/>
  <p:tag name="VERSION" val="1729713987993"/>
  <p:tag name="TITLE" val="DIR slides"/>
  <p:tag name="CREATORNAME" val="Nitin Singh"/>
  <p:tag name="DATEINSERTED" val="1729714039120"/>
  <p:tag name="BIOJSON" val="{&quot;id&quot;:&quot;e4f47a26-3936-4025-99de-a30001346fb5&quot;,&quot;objects&quot;:{&quot;2aa13243-4dcc-4ae1-9718-57c1623f74df&quot;:{&quot;id&quot;:&quot;2aa13243-4dcc-4ae1-9718-57c1623f74df&quot;,&quot;name&quot;:&quot;Cow&quot;,&quot;displayName&quot;:&quot;&quot;,&quot;type&quot;:&quot;FIGURE_OBJECT&quot;,&quot;relativeTransform&quot;:{&quot;translate&quot;:{&quot;x&quot;:351.4999989643693,&quot;y&quot;:132.8126734981763},&quot;rotate&quot;:0,&quot;skewX&quot;:0,&quot;scale&quot;:{&quot;x&quot;:0.5366666735708714,&quot;y&quot;:0.5366666735708714}},&quot;image&quot;:{&quot;url&quot;:&quot;https://icons.biorender.com/biorender/6595b0636088624627e79519/20240103190908/image/cow-1.png&quot;,&quot;fallbackUrl&quot;:&quot;https://res.cloudinary.com/dlcjuc3ej/image/upload/v1704308948/y4h0mq3ptxtdekcya3bk.svg#/keystone/api/icons/6595b0636088624627e79519/20240103190908/image/cow-1.svg#/keystone/api/icons/6595b0636088624627e79519/20240103190908/image/cow-1.svg#/keystone/api/icons/6595b0636088624627e79519/20240103190908/image/cow-1.svg#/keystone/api/icons/6595b0636088624627e79519/20240103190908/image/cow-1.svg#/keystone/api/icons/6595b0636088624627e79519/20240103190908/image/cow-1.svg&quot;,&quot;isPremium&quot;:false,&quot;isOrgIcon&quot;:false,&quot;size&quot;:{&quot;x&quot;:300,&quot;y&quot;:202.0689655172414}},&quot;source&quot;:{&quot;id&quot;:&quot;6595b0636088624627e79519&quot;,&quot;version&quot;:&quot;1704308948&quot;,&quot;type&quot;:&quot;ASSETS&quot;},&quot;isPremium&quot;:false,&quot;parent&quot;:{&quot;type&quot;:&quot;CHILD&quot;,&quot;parentId&quot;:&quot;e52a85b6-4a3a-4644-a7e7-2960c0d1849e&quot;,&quot;order&quot;:&quot;7&quot;}},&quot;e52a85b6-4a3a-4644-a7e7-2960c0d1849e&quot;:{&quot;id&quot;:&quot;e52a85b6-4a3a-4644-a7e7-2960c0d1849e&quot;,&quot;type&quot;:&quot;FIGURE_OBJECT&quot;,&quot;document&quot;:{&quot;type&quot;:&quot;FIGURE&quot;,&quot;canvasType&quot;:&quot;FIGURE&quot;,&quot;units&quot;:&quot;in&quot;,&quot;aspectRatio&quot;:0},&quot;parent&quot;:{&quot;type&quot;:&quot;DOCUMENT&quot;,&quot;parentId&quot;:&quot;e4f47a26-3936-4025-99de-a30001346fb5&quot;,&quot;order&quot;:&quot;75&quot;}},&quot;e4f47a26-3936-4025-99de-a30001346fb5&quot;:{&quot;id&quot;:&quot;e4f47a26-3936-4025-99de-a30001346fb5&quot;,&quot;type&quot;:&quot;FIGURE_OBJECT&quot;,&quot;document&quot;:{&quot;type&quot;:&quot;DOCUMENT_GROUP&quot;,&quot;canvasType&quot;:&quot;SLIDE&quot;,&quot;units&quot;:&quot;in&quot;}}}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D" val="67194a3d9a32b532c867afe7"/>
  <p:tag name="FIGURESLIDEID" val="e52a85b6-4a3a-4644-a7e7-2960c0d1849e"/>
  <p:tag name="SELECTIONIDS" val="1c20a4d3-a699-4221-add5-900f833aa94e"/>
  <p:tag name="TRANSPARENTBACKGROUND" val="true"/>
  <p:tag name="VERSION" val="1729713987993"/>
  <p:tag name="TITLE" val="DIR slides"/>
  <p:tag name="CREATORNAME" val="Nitin Singh"/>
  <p:tag name="DATEINSERTED" val="1729714039120"/>
  <p:tag name="BIOJSON" val="{&quot;id&quot;:&quot;e4f47a26-3936-4025-99de-a30001346fb5&quot;,&quot;objects&quot;:{&quot;1c20a4d3-a699-4221-add5-900f833aa94e&quot;:{&quot;id&quot;:&quot;1c20a4d3-a699-4221-add5-900f833aa94e&quot;,&quot;name&quot;:&quot;Cow (posterior)&quot;,&quot;displayName&quot;:&quot;&quot;,&quot;type&quot;:&quot;FIGURE_OBJECT&quot;,&quot;relativeTransform&quot;:{&quot;translate&quot;:{&quot;x&quot;:195.36529644058174,&quot;y&quot;:138.63802983212472},&quot;rotate&quot;:0,&quot;skewX&quot;:0,&quot;scale&quot;:{&quot;x&quot;:0.512694071188365,&quot;y&quot;:0.512694071188365}},&quot;image&quot;:{&quot;url&quot;:&quot;https://icons.biorender.com/biorender/6526aad532b65ca42d1be476/20231011140354/image/cow-posterior.png&quot;,&quot;fallbackUrl&quot;:&quot;https://res.cloudinary.com/dlcjuc3ej/image/upload/v1697033034/esdezsgda9zfttymso2s.svg#/keystone/api/icons/6526aad532b65ca42d1be476/20231011140354/image/cow-posterior.svg#/keystone/api/icons/6526aad532b65ca42d1be476/20231011140354/image/cow-posterior.svg#/keystone/api/icons/6526aad532b65ca42d1be476/20231011140354/image/cow-posterior.svg#/keystone/api/icons/6526aad532b65ca42d1be476/20231011140354/image/cow-posterior.svg#/keystone/api/icons/6526aad532b65ca42d1be476/20231011140354/image/cow-posterior.svg&quot;,&quot;isPremium&quot;:false,&quot;isOrgIcon&quot;:false,&quot;size&quot;:{&quot;x&quot;:100,&quot;y&quot;:188.79310344827584}},&quot;source&quot;:{&quot;id&quot;:&quot;6526aad532b65ca42d1be476&quot;,&quot;version&quot;:&quot;1697033034&quot;,&quot;type&quot;:&quot;ASSETS&quot;},&quot;isPremium&quot;:false,&quot;parent&quot;:{&quot;type&quot;:&quot;CHILD&quot;,&quot;parentId&quot;:&quot;e52a85b6-4a3a-4644-a7e7-2960c0d1849e&quot;,&quot;order&quot;:&quot;9&quot;}},&quot;e52a85b6-4a3a-4644-a7e7-2960c0d1849e&quot;:{&quot;id&quot;:&quot;e52a85b6-4a3a-4644-a7e7-2960c0d1849e&quot;,&quot;type&quot;:&quot;FIGURE_OBJECT&quot;,&quot;document&quot;:{&quot;type&quot;:&quot;FIGURE&quot;,&quot;canvasType&quot;:&quot;FIGURE&quot;,&quot;units&quot;:&quot;in&quot;,&quot;aspectRatio&quot;:0},&quot;parent&quot;:{&quot;type&quot;:&quot;DOCUMENT&quot;,&quot;parentId&quot;:&quot;e4f47a26-3936-4025-99de-a30001346fb5&quot;,&quot;order&quot;:&quot;75&quot;}},&quot;e4f47a26-3936-4025-99de-a30001346fb5&quot;:{&quot;id&quot;:&quot;e4f47a26-3936-4025-99de-a30001346fb5&quot;,&quot;type&quot;:&quot;FIGURE_OBJECT&quot;,&quot;document&quot;:{&quot;type&quot;:&quot;DOCUMENT_GROUP&quot;,&quot;canvasType&quot;:&quot;SLIDE&quot;,&quot;units&quot;:&quot;in&quot;}}}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D" val="67194a3d9a32b532c867afe7"/>
  <p:tag name="FIGURESLIDEID" val="e52a85b6-4a3a-4644-a7e7-2960c0d1849e"/>
  <p:tag name="SELECTIONIDS" val="15b23459-47f2-48cd-9b45-d95a63819575"/>
  <p:tag name="TRANSPARENTBACKGROUND" val="true"/>
  <p:tag name="VERSION" val="1729713987993"/>
  <p:tag name="TITLE" val="DIR slides"/>
  <p:tag name="CREATORNAME" val="Nitin Singh"/>
  <p:tag name="DATEINSERTED" val="1729714039120"/>
  <p:tag name="BIOJSON" val="{&quot;id&quot;:&quot;e4f47a26-3936-4025-99de-a30001346fb5&quot;,&quot;objects&quot;:{&quot;15b23459-47f2-48cd-9b45-d95a63819575&quot;:{&quot;id&quot;:&quot;15b23459-47f2-48cd-9b45-d95a63819575&quot;,&quot;name&quot;:&quot;Cow (calf)&quot;,&quot;displayName&quot;:&quot;&quot;,&quot;type&quot;:&quot;FIGURE_OBJECT&quot;,&quot;relativeTransform&quot;:{&quot;translate&quot;:{&quot;x&quot;:121.99999949336052,&quot;y&quot;:155.14647456796962},&quot;rotate&quot;:0,&quot;skewX&quot;:0,&quot;scale&quot;:{&quot;x&quot;:0.5466666734218598,&quot;y&quot;:0.5466666734218598}},&quot;image&quot;:{&quot;url&quot;:&quot;https://icons.biorender.com/biorender/6595ca741fe35473ca498968/20240409173057/image/cow-calf-02.png&quot;,&quot;fallbackUrl&quot;:&quot;https://res.cloudinary.com/dlcjuc3ej/image/upload/v1712683857/tql8fpeqyz0xxafcvmyj.svg#/keystone/api/icons/6595ca741fe35473ca498968/20240409173057/image/cow-calf-02.svg&quot;,&quot;isPremium&quot;:false,&quot;isOrgIcon&quot;:false,&quot;size&quot;:{&quot;x&quot;:150,&quot;y&quot;:116.66666666666667}},&quot;source&quot;:{&quot;id&quot;:&quot;6595ca741fe35473ca498968&quot;,&quot;version&quot;:&quot;1712683857&quot;,&quot;type&quot;:&quot;ASSETS&quot;},&quot;isPremium&quot;:false,&quot;parent&quot;:{&quot;type&quot;:&quot;CHILD&quot;,&quot;parentId&quot;:&quot;e52a85b6-4a3a-4644-a7e7-2960c0d1849e&quot;,&quot;order&quot;:&quot;95&quot;}},&quot;e52a85b6-4a3a-4644-a7e7-2960c0d1849e&quot;:{&quot;id&quot;:&quot;e52a85b6-4a3a-4644-a7e7-2960c0d1849e&quot;,&quot;type&quot;:&quot;FIGURE_OBJECT&quot;,&quot;document&quot;:{&quot;type&quot;:&quot;FIGURE&quot;,&quot;canvasType&quot;:&quot;FIGURE&quot;,&quot;units&quot;:&quot;in&quot;,&quot;aspectRatio&quot;:0},&quot;parent&quot;:{&quot;type&quot;:&quot;DOCUMENT&quot;,&quot;parentId&quot;:&quot;e4f47a26-3936-4025-99de-a30001346fb5&quot;,&quot;order&quot;:&quot;75&quot;}},&quot;e4f47a26-3936-4025-99de-a30001346fb5&quot;:{&quot;id&quot;:&quot;e4f47a26-3936-4025-99de-a30001346fb5&quot;,&quot;type&quot;:&quot;FIGURE_OBJECT&quot;,&quot;document&quot;:{&quot;type&quot;:&quot;DOCUMENT_GROUP&quot;,&quot;canvasType&quot;:&quot;SLIDE&quot;,&quot;units&quot;:&quot;in&quot;}}}}"/>
</p:tagLst>
</file>

<file path=ppt/theme/theme1.xml><?xml version="1.0" encoding="utf-8"?>
<a:theme xmlns:a="http://schemas.openxmlformats.org/drawingml/2006/main" name="1_Office Theme">
  <a:themeElements>
    <a:clrScheme name="Custom 2">
      <a:dk1>
        <a:srgbClr val="EAEAEA"/>
      </a:dk1>
      <a:lt1>
        <a:sysClr val="window" lastClr="FFFFFF"/>
      </a:lt1>
      <a:dk2>
        <a:srgbClr val="EAEAEA"/>
      </a:dk2>
      <a:lt2>
        <a:srgbClr val="E3DED1"/>
      </a:lt2>
      <a:accent1>
        <a:srgbClr val="FF8300"/>
      </a:accent1>
      <a:accent2>
        <a:srgbClr val="C62126"/>
      </a:accent2>
      <a:accent3>
        <a:srgbClr val="25408F"/>
      </a:accent3>
      <a:accent4>
        <a:srgbClr val="486330"/>
      </a:accent4>
      <a:accent5>
        <a:srgbClr val="6B59A6"/>
      </a:accent5>
      <a:accent6>
        <a:srgbClr val="FFD41C"/>
      </a:accent6>
      <a:hlink>
        <a:srgbClr val="4D6EB4"/>
      </a:hlink>
      <a:folHlink>
        <a:srgbClr val="D75D28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0951641_Hexagon presentation light_AAS_v4" id="{358289A0-A26B-433F-AD2B-1F8832C96153}" vid="{92CDC91D-95BF-4897-87D6-494563DF797D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E0BE1EB1C181146A98BA8B433EC910B" ma:contentTypeVersion="16" ma:contentTypeDescription="Create a new document." ma:contentTypeScope="" ma:versionID="4e95a8ba314c590b347457aa6ae0c818">
  <xsd:schema xmlns:xsd="http://www.w3.org/2001/XMLSchema" xmlns:xs="http://www.w3.org/2001/XMLSchema" xmlns:p="http://schemas.microsoft.com/office/2006/metadata/properties" xmlns:ns2="4e73250d-3013-4f49-ae16-362da5980a98" xmlns:ns3="f4b697c7-becd-46ee-8d2c-bc046746e189" targetNamespace="http://schemas.microsoft.com/office/2006/metadata/properties" ma:root="true" ma:fieldsID="cae8f88627033d7ab42d839157605010" ns2:_="" ns3:_="">
    <xsd:import namespace="4e73250d-3013-4f49-ae16-362da5980a98"/>
    <xsd:import namespace="f4b697c7-becd-46ee-8d2c-bc046746e18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e73250d-3013-4f49-ae16-362da5980a9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78606711-187b-4f64-9f71-02fee4c98d4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b697c7-becd-46ee-8d2c-bc046746e189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8335207a-1578-4618-95f8-95dce07f1f2c}" ma:internalName="TaxCatchAll" ma:showField="CatchAllData" ma:web="f4b697c7-becd-46ee-8d2c-bc046746e18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e73250d-3013-4f49-ae16-362da5980a98">
      <Terms xmlns="http://schemas.microsoft.com/office/infopath/2007/PartnerControls"/>
    </lcf76f155ced4ddcb4097134ff3c332f>
    <TaxCatchAll xmlns="f4b697c7-becd-46ee-8d2c-bc046746e189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67D206E-A394-412B-B34D-C0586A27E3E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e73250d-3013-4f49-ae16-362da5980a98"/>
    <ds:schemaRef ds:uri="f4b697c7-becd-46ee-8d2c-bc046746e18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FCDDF9F-7513-4523-AF07-6EE6DD16BB5B}">
  <ds:schemaRefs>
    <ds:schemaRef ds:uri="http://purl.org/dc/dcmitype/"/>
    <ds:schemaRef ds:uri="http://schemas.microsoft.com/office/2006/documentManagement/types"/>
    <ds:schemaRef ds:uri="4e73250d-3013-4f49-ae16-362da5980a98"/>
    <ds:schemaRef ds:uri="http://schemas.microsoft.com/office/infopath/2007/PartnerControls"/>
    <ds:schemaRef ds:uri="http://purl.org/dc/elements/1.1/"/>
    <ds:schemaRef ds:uri="http://www.w3.org/XML/1998/namespace"/>
    <ds:schemaRef ds:uri="http://purl.org/dc/terms/"/>
    <ds:schemaRef ds:uri="http://schemas.openxmlformats.org/package/2006/metadata/core-properties"/>
    <ds:schemaRef ds:uri="f4b697c7-becd-46ee-8d2c-bc046746e189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C5A5005C-411C-41F0-BD31-BB8241C59F5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71197</TotalTime>
  <Words>1979</Words>
  <Application>Microsoft Office PowerPoint</Application>
  <PresentationFormat>Widescreen</PresentationFormat>
  <Paragraphs>271</Paragraphs>
  <Slides>32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0" baseType="lpstr">
      <vt:lpstr>Arial</vt:lpstr>
      <vt:lpstr>Calibri</vt:lpstr>
      <vt:lpstr>Century Gothic</vt:lpstr>
      <vt:lpstr>Courier New</vt:lpstr>
      <vt:lpstr>Footlight MT Light</vt:lpstr>
      <vt:lpstr>Times New Roman</vt:lpstr>
      <vt:lpstr>Wingdings</vt:lpstr>
      <vt:lpstr>1_Office Theme</vt:lpstr>
      <vt:lpstr>Cal/OSHA Avian Influenza (Bird Flu) &amp; Worker Protection Select requirements Title 8 Section 5199.1 Aerosol Transmissible Diseases – Zoonotic </vt:lpstr>
      <vt:lpstr>Cal/OSHA</vt:lpstr>
      <vt:lpstr>Title 8 Section 5199.1</vt:lpstr>
      <vt:lpstr>Base Requirements of 5199.1</vt:lpstr>
      <vt:lpstr>Additional Requirements of 5199.1</vt:lpstr>
      <vt:lpstr>Requirements – USDA or CDFA quarantine or infection control order</vt:lpstr>
      <vt:lpstr>Requirements – USDA or CDFA quarantine or infection control order</vt:lpstr>
      <vt:lpstr>Requirements – USDA or CDFA quarantine or infection control order</vt:lpstr>
      <vt:lpstr>5199.1(d) Handling infected animals</vt:lpstr>
      <vt:lpstr>Handling infected animals</vt:lpstr>
      <vt:lpstr>Handling infected animals</vt:lpstr>
      <vt:lpstr>Handling infected animals</vt:lpstr>
      <vt:lpstr>Handling infected animals</vt:lpstr>
      <vt:lpstr>Handling infected animals</vt:lpstr>
      <vt:lpstr>Handling infected animals</vt:lpstr>
      <vt:lpstr>Handling infected animals</vt:lpstr>
      <vt:lpstr>Handling infected animals</vt:lpstr>
      <vt:lpstr>Handling infected animals</vt:lpstr>
      <vt:lpstr>Handling infected animals</vt:lpstr>
      <vt:lpstr>Handling infected animals</vt:lpstr>
      <vt:lpstr>Handling infected animals</vt:lpstr>
      <vt:lpstr>Handling infected animals</vt:lpstr>
      <vt:lpstr>Handling infected animals</vt:lpstr>
      <vt:lpstr>Handling infected animals</vt:lpstr>
      <vt:lpstr>Handling infected animals</vt:lpstr>
      <vt:lpstr>Resources</vt:lpstr>
      <vt:lpstr>Resources</vt:lpstr>
      <vt:lpstr>Resources</vt:lpstr>
      <vt:lpstr>Cal/OSHA Consultation Services</vt:lpstr>
      <vt:lpstr>Workers’ Compensation</vt:lpstr>
      <vt:lpstr>Workers’ Compensation</vt:lpstr>
      <vt:lpstr>Paid Sick Leave</vt:lpstr>
    </vt:vector>
  </TitlesOfParts>
  <Company>UCB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UCB</dc:creator>
  <cp:lastModifiedBy>Berg, Eric@DIR</cp:lastModifiedBy>
  <cp:revision>845</cp:revision>
  <cp:lastPrinted>2022-03-11T23:07:27Z</cp:lastPrinted>
  <dcterms:created xsi:type="dcterms:W3CDTF">2007-11-08T19:30:30Z</dcterms:created>
  <dcterms:modified xsi:type="dcterms:W3CDTF">2024-10-28T05:57:42Z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0x0101000E0BE1EB1C181146A98BA8B433EC910B</vt:lpwstr>
  </property>
  <property fmtid="{D5CDD505-2E9C-101B-9397-08002B2CF9AE}" pid="3" name="MediaServiceImageTags">
    <vt:lpwstr/>
  </property>
</Properties>
</file>